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2"/>
  </p:notesMasterIdLst>
  <p:sldIdLst>
    <p:sldId id="264" r:id="rId5"/>
    <p:sldId id="289" r:id="rId6"/>
    <p:sldId id="312" r:id="rId7"/>
    <p:sldId id="293" r:id="rId8"/>
    <p:sldId id="311" r:id="rId9"/>
    <p:sldId id="265" r:id="rId10"/>
    <p:sldId id="281" r:id="rId11"/>
    <p:sldId id="261" r:id="rId12"/>
    <p:sldId id="299" r:id="rId13"/>
    <p:sldId id="300" r:id="rId14"/>
    <p:sldId id="301" r:id="rId15"/>
    <p:sldId id="267" r:id="rId16"/>
    <p:sldId id="302" r:id="rId17"/>
    <p:sldId id="256" r:id="rId18"/>
    <p:sldId id="305" r:id="rId19"/>
    <p:sldId id="304" r:id="rId20"/>
    <p:sldId id="307" r:id="rId21"/>
    <p:sldId id="295" r:id="rId22"/>
    <p:sldId id="268" r:id="rId23"/>
    <p:sldId id="297" r:id="rId24"/>
    <p:sldId id="313" r:id="rId25"/>
    <p:sldId id="315" r:id="rId26"/>
    <p:sldId id="310" r:id="rId27"/>
    <p:sldId id="316" r:id="rId28"/>
    <p:sldId id="318" r:id="rId29"/>
    <p:sldId id="319" r:id="rId30"/>
    <p:sldId id="320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CA4A6-5BB1-8B45-9781-1B07870CC9DF}" v="16" dt="2022-03-07T19:10:11.3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4"/>
  </p:normalViewPr>
  <p:slideViewPr>
    <p:cSldViewPr snapToGrid="0">
      <p:cViewPr varScale="1">
        <p:scale>
          <a:sx n="106" d="100"/>
          <a:sy n="106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0.1</c:v>
                </c:pt>
                <c:pt idx="1">
                  <c:v>0</c:v>
                </c:pt>
                <c:pt idx="2">
                  <c:v>0.6</c:v>
                </c:pt>
                <c:pt idx="3">
                  <c:v>0.2</c:v>
                </c:pt>
                <c:pt idx="4">
                  <c:v>0.05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71-D94A-A7A9-8FFD8CA09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8612575"/>
        <c:axId val="1268614223"/>
      </c:barChart>
      <c:catAx>
        <c:axId val="1268612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68614223"/>
        <c:crosses val="autoZero"/>
        <c:auto val="1"/>
        <c:lblAlgn val="ctr"/>
        <c:lblOffset val="100"/>
        <c:noMultiLvlLbl val="0"/>
      </c:catAx>
      <c:valAx>
        <c:axId val="1268614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6861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8:56.5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24575,'0'36'0,"0"32"0,0-18 0,0 5 0,0 14 0,0 2 0,0 0 0,0 0 0,0 1 0,0-1 0,0 2 0,0 1 0,0 1 0,0 2 0,0 11 0,0 3 0,0 8 0,2 1-264,1-26 1,1 0 0,0 2 263,2 4 0,1 1 0,1 1 0,2 1 0,1 0 0,1 2 0,1 3 0,2 2 0,0 0 0,1 1 0,0 2 0,1-1-418,0 2 1,1 1 0,0-1 417,1 3 0,-1 0 0,0-1 0,-1-6 0,-1-2 0,1 2 0,2 9 0,1 1 0,-2-10 0,-4-12 0,0-3 0,-1-7 0,0 4 0,-1-5 0,-2 1 0,0-1 0,3 18 0,1 4 0,0 2 0,0-2 370,-4-18 0,-1-4-370,-1-10 0,-2-2 651,0 0 0,-1 1-651,2 7 0,1 3 0,1 7 0,1 3 0,0 6 0,0 2 0,0 0 0,-2-1 0,-1-9 0,-2-4 0,-2-11 0,-1-5 0,-1 24 0,-1-26 0,0-12 0,0-6 0,0-5 0,0-5 0,0-11 0,0-2 0,0-6 0,0 2 0,0 4 0,0 5 0,0 3 0,0 2 0,0 7 0,0 7 0,0 3 0,0 0 0,0-8 0,0-9 0,0-8 0,0-3 0,0 1 0,0 6 0,0 10 0,-2 6 0,-1 4 0,-3-1 0,1 4 0,2 11 0,1 19 0,2 11 0,0-1 0,0-17 0,0-19 0,0-23 0,0-5 0,0-11 0,0 5 0,0 13 0,0 17 0,0 12 0,0 15 0,0-33 0,0 1 0,0-20 0,0 25 0,0 23 0,0 20 0,0-2 0,0-19 0,0-18 0,0-26 0,0-7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26.74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27.83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29.14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30.31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32.06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32.9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34.33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35.54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36.8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37.9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8:58.4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1 495 24575,'83'0'0,"-4"1"0,12-2 0,-10-3 0,6-2 0,2-2-384,7-2 0,1-2 0,0-3 384,-1-4 0,-1-2 0,-6-4 0,-15-1 0,-5-3 0,-4 0 0,17-13 0,-7-2 188,-9 5 0,-5 2-188,-12 7 0,-4 3 191,28-12-191,-20 19 0,-22 11 0,0 6 585,-6 3-585,5 0 0,0 0 0,-17 0 0,-6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39.58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41.26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42.4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44.0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8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24575,'0'36'0,"0"32"0,0-18 0,0 5 0,0 14 0,0 2 0,0 0 0,0 0 0,0 1 0,0-1 0,0 2 0,0 1 0,0 1 0,0 2 0,0 11 0,0 3 0,0 8 0,2 1-264,1-26 1,1 0 0,0 2 263,2 4 0,1 1 0,1 1 0,2 1 0,1 0 0,1 2 0,1 3 0,2 2 0,0 0 0,1 1 0,0 2 0,1-1-418,0 2 1,1 1 0,0-1 417,1 3 0,-1 0 0,0-1 0,-1-6 0,-1-2 0,1 2 0,2 9 0,1 1 0,-2-10 0,-4-12 0,0-3 0,-1-7 0,0 4 0,-1-5 0,-2 1 0,0-1 0,3 18 0,1 4 0,0 2 0,0-2 370,-4-18 0,-1-4-370,-1-10 0,-2-2 651,0 0 0,-1 1-651,2 7 0,1 3 0,1 7 0,1 3 0,0 6 0,0 2 0,0 0 0,-2-1 0,-1-9 0,-2-4 0,-2-11 0,-1-5 0,-1 24 0,-1-26 0,0-12 0,0-6 0,0-5 0,0-5 0,0-11 0,0-2 0,0-6 0,0 2 0,0 4 0,0 5 0,0 3 0,0 2 0,0 7 0,0 7 0,0 3 0,0 0 0,0-8 0,0-9 0,0-8 0,0-3 0,0 1 0,0 6 0,0 10 0,-2 6 0,-1 4 0,-3-1 0,1 4 0,2 11 0,1 19 0,2 11 0,0-1 0,0-17 0,0-19 0,0-23 0,0-5 0,0-11 0,0 5 0,0 13 0,0 17 0,0 12 0,0 15 0,0-33 0,0 1 0,0-20 0,0 25 0,0 23 0,0 20 0,0-2 0,0-19 0,0-18 0,0-26 0,0-7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1 495 24575,'83'0'0,"-4"1"0,12-2 0,-10-3 0,6-2 0,2-2-384,7-2 0,1-2 0,0-3 384,-1-4 0,-1-2 0,-6-4 0,-15-1 0,-5-3 0,-4 0 0,17-13 0,-7-2 188,-9 5 0,-5 2-188,-12 7 0,-4 3 191,28-12-191,-20 19 0,-22 11 0,0 6 585,-6 3-585,5 0 0,0 0 0,-17 0 0,-6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8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24575,'0'71'0,"0"1"0,0-1 0,0 5 0,0 4 0,0 5 0,0 3 0,0 3 0,0 6 0,0 3 0,0 2 0,0 1-1639,0-7 1,0 3-1,0 2 1,0 0 0,0 0-1,0-1 1390,0-1 1,0 0 0,0 0 0,0 0-1,0-1 1,0 0 248,0-1 0,0-1 0,0 1 0,0-2 0,0 0 0,0-2 130,0-6 0,0-1 1,0 0-1,0-2 0,0-1 1,0-2-131,0 7 0,0-3 0,0-1 0,0-1 0,0-2 324,0 12 0,0-2 0,0-2 0,0-4-324,0 7 0,0-5 0,0-4 0,0 19 0,0-6 0,0-16 0,0-6 2782,0-15 1,0-4-2783,0 31 2520,0-4-2520,0 1 1158,0 5-1158,0 0 0,3-1 0,2 3 0,4 7 0,-3-43 0,1 3 0,-1 6 0,1 3 0,1 6 0,-1 2 0,1 5 0,0 1 0,-1 4 0,1 0 0,0-1 0,-1-2 0,1-4 0,-1-3 0,-1-9 0,0-4 0,1 34 0,-4-32 0,-3-19 0,0-25 0,0-1 0,1 5 0,2 32 0,0 35 0,-1-30 0,0 2 0,-1 5 0,0 0 0,-1-3 0,0-2 0,0-5 0,0-3 0,0 27 0,0-26 0,0-16 0,0-13 0,0-5 0,0-6 0,0-7 0,0-8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1 637 24575,'63'-7'0,"16"-11"0,-27 2 0,2-2 0,1-4 0,-1-1 0,-4 0 0,-2-1 0,-1 1 0,0-1 0,1 2 0,0-1 0,3-2 0,3 0 0,13-5 0,4 0 0,9-1 0,5 1 0,-22 9 0,2 1 0,1 1-235,7-1 1,3 3-1,-1 0 235,2 3 0,1 2 0,-2 1 0,-1 0 0,0 2 0,-1 0-16,-4 1 0,-1 2 1,-2 0 15,21-1 0,-4 2 0,-14 0 0,-3 2 0,-11 1 0,-2 1 0,31 2 0,-15 9 701,-6 12-701,-9 12 50,-10 6-50,-9 2 0,-2 10 0,7 23 0,-15-23 0,2 4 0,3 11 0,0 3 0,3 7 0,-2 2 0,-2-1 0,-3 0 0,-2-4 0,-4-1 0,-3-5 0,-3-2 0,-3-2 0,-2 1 0,-1 4 0,-1 1 0,-2 4 0,-2 3 0,0 8 0,-1 1 0,0 2 0,0 0 0,-1-1 0,0 0 0,0-2 0,0-2 0,0-7 0,-1-1 0,-1-4 0,0-3 0,0-6 0,0-3 0,0 38 0,0-27 0,0-25 0,0-14 0,0-11 0,4 26 0,7 38 0,-2-24 0,1 4 0,3 6 0,0-2 0,-1-6 0,0-6 0,4 20 0,-7-34 0,-7-24 0,-2-12 0,0-7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9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9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01.5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24575,'0'71'0,"0"1"0,0-1 0,0 5 0,0 4 0,0 5 0,0 3 0,0 3 0,0 6 0,0 3 0,0 2 0,0 1-1639,0-7 1,0 3-1,0 2 1,0 0 0,0 0-1,0-1 1390,0-1 1,0 0 0,0 0 0,0 0-1,0-1 1,0 0 248,0-1 0,0-1 0,0 1 0,0-2 0,0 0 0,0-2 130,0-6 0,0-1 1,0 0-1,0-2 0,0-1 1,0-2-131,0 7 0,0-3 0,0-1 0,0-1 0,0-2 324,0 12 0,0-2 0,0-2 0,0-4-324,0 7 0,0-5 0,0-4 0,0 19 0,0-6 0,0-16 0,0-6 2782,0-15 1,0-4-2783,0 31 2520,0-4-2520,0 1 1158,0 5-1158,0 0 0,3-1 0,2 3 0,4 7 0,-3-43 0,1 3 0,-1 6 0,1 3 0,1 6 0,-1 2 0,1 5 0,0 1 0,-1 4 0,1 0 0,0-1 0,-1-2 0,1-4 0,-1-3 0,-1-9 0,0-4 0,1 34 0,-4-32 0,-3-19 0,0-25 0,0-1 0,1 5 0,2 32 0,0 35 0,-1-30 0,0 2 0,-1 5 0,0 0 0,-1-3 0,0-2 0,0-5 0,0-3 0,0 27 0,0-26 0,0-16 0,0-13 0,0-5 0,0-6 0,0-7 0,0-8 0,0-2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9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9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9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9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9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8.99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9.0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9.00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03.85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1 637 24575,'63'-7'0,"16"-11"0,-27 2 0,2-2 0,1-4 0,-1-1 0,-4 0 0,-2-1 0,-1 1 0,0-1 0,1 2 0,0-1 0,3-2 0,3 0 0,13-5 0,4 0 0,9-1 0,5 1 0,-22 9 0,2 1 0,1 1-235,7-1 1,3 3-1,-1 0 235,2 3 0,1 2 0,-2 1 0,-1 0 0,0 2 0,-1 0-16,-4 1 0,-1 2 1,-2 0 15,21-1 0,-4 2 0,-14 0 0,-3 2 0,-11 1 0,-2 1 0,31 2 0,-15 9 701,-6 12-701,-9 12 50,-10 6-50,-9 2 0,-2 10 0,7 23 0,-15-23 0,2 4 0,3 11 0,0 3 0,3 7 0,-2 2 0,-2-1 0,-3 0 0,-2-4 0,-4-1 0,-3-5 0,-3-2 0,-3-2 0,-2 1 0,-1 4 0,-1 1 0,-2 4 0,-2 3 0,0 8 0,-1 1 0,0 2 0,0 0 0,-1-1 0,0 0 0,0-2 0,0-2 0,0-7 0,-1-1 0,-1-4 0,0-3 0,0-6 0,0-3 0,0 38 0,0-27 0,0-25 0,0-14 0,0-11 0,4 26 0,7 38 0,-2-24 0,1 4 0,3 6 0,0-2 0,-1-6 0,0-6 0,4 20 0,-7-34 0,-7-24 0,-2-12 0,0-7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9.00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9.0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9.0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9.00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9.00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0:09.00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2:15.24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24575,'0'36'0,"0"32"0,0-18 0,0 5 0,0 14 0,0 2 0,0 0 0,0 0 0,0 1 0,0-1 0,0 2 0,0 1 0,0 1 0,0 2 0,0 11 0,0 3 0,0 8 0,2 1-264,1-26 1,1 0 0,0 2 263,2 4 0,1 1 0,1 1 0,2 1 0,1 0 0,1 2 0,1 3 0,2 2 0,0 0 0,1 1 0,0 2 0,1-1-418,0 2 1,1 1 0,0-1 417,1 3 0,-1 0 0,0-1 0,-1-6 0,-1-2 0,1 2 0,2 9 0,1 1 0,-2-10 0,-4-12 0,0-3 0,-1-7 0,0 4 0,-1-5 0,-2 1 0,0-1 0,3 18 0,1 4 0,0 2 0,0-2 370,-4-18 0,-1-4-370,-1-10 0,-2-2 651,0 0 0,-1 1-651,2 7 0,1 3 0,1 7 0,1 3 0,0 6 0,0 2 0,0 0 0,-2-1 0,-1-9 0,-2-4 0,-2-11 0,-1-5 0,-1 24 0,-1-26 0,0-12 0,0-6 0,0-5 0,0-5 0,0-11 0,0-2 0,0-6 0,0 2 0,0 4 0,0 5 0,0 3 0,0 2 0,0 7 0,0 7 0,0 3 0,0 0 0,0-8 0,0-9 0,0-8 0,0-3 0,0 1 0,0 6 0,0 10 0,-2 6 0,-1 4 0,-3-1 0,1 4 0,2 11 0,1 19 0,2 11 0,0-1 0,0-17 0,0-19 0,0-23 0,0-5 0,0-11 0,0 5 0,0 13 0,0 17 0,0 12 0,0 15 0,0-33 0,0 1 0,0-20 0,0 25 0,0 23 0,0 20 0,0-2 0,0-19 0,0-18 0,0-26 0,0-7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1 495 24575,'83'0'0,"-4"1"0,12-2 0,-10-3 0,6-2 0,2-2-384,7-2 0,1-2 0,0-3 384,-1-4 0,-1-2 0,-6-4 0,-15-1 0,-5-3 0,-4 0 0,17-13 0,-7-2 188,-9 5 0,-5 2-188,-12 7 0,-4 3 191,28-12-191,-20 19 0,-22 11 0,0 6 585,-6 3-585,5 0 0,0 0 0,-17 0 0,-6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24575,'0'71'0,"0"1"0,0-1 0,0 5 0,0 4 0,0 5 0,0 3 0,0 3 0,0 6 0,0 3 0,0 2 0,0 1-1639,0-7 1,0 3-1,0 2 1,0 0 0,0 0-1,0-1 1390,0-1 1,0 0 0,0 0 0,0 0-1,0-1 1,0 0 248,0-1 0,0-1 0,0 1 0,0-2 0,0 0 0,0-2 130,0-6 0,0-1 1,0 0-1,0-2 0,0-1 1,0-2-131,0 7 0,0-3 0,0-1 0,0-1 0,0-2 324,0 12 0,0-2 0,0-2 0,0-4-324,0 7 0,0-5 0,0-4 0,0 19 0,0-6 0,0-16 0,0-6 2782,0-15 1,0-4-2783,0 31 2520,0-4-2520,0 1 1158,0 5-1158,0 0 0,3-1 0,2 3 0,4 7 0,-3-43 0,1 3 0,-1 6 0,1 3 0,1 6 0,-1 2 0,1 5 0,0 1 0,-1 4 0,1 0 0,0-1 0,-1-2 0,1-4 0,-1-3 0,-1-9 0,0-4 0,1 34 0,-4-32 0,-3-19 0,0-25 0,0-1 0,1 5 0,2 32 0,0 35 0,-1-30 0,0 2 0,-1 5 0,0 0 0,-1-3 0,0-2 0,0-5 0,0-3 0,0 27 0,0-26 0,0-16 0,0-13 0,0-5 0,0-6 0,0-7 0,0-8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08.9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854 1507 24575,'79'0'0,"-1"0"0,4 0 0,-18 0 0,-25 0 0,-15 0 0,-14 0 0,20-3 0,25-14 0,25-15 0,9-11 0,-15 1 0,-22 13 0,-20 14 0,-17 10 0,-2 0 0,-7 2 0,3-4 0,-3 3 0,3-6 0,3-4 0,16-17 0,18-20 0,18-18 0,-24 28 0,1-1 0,0 0 0,-1 0 0,-5 3 0,-2 3 0,19-21 0,-17 18 0,-20 21 0,-4 3 0,-10 8 0,4-9 0,3-13 0,3-13 0,-1-8 0,-1 6 0,-3 10 0,-3 10 0,-1 10 0,-2 3 0,-1 2 0,-3-2 0,-10-8 0,-14-16 0,-15-17 0,-9-12 0,3 2 0,9 14 0,13 19 0,8 14 0,6 9 0,0 3 0,1 1 0,0 1 0,0 1 0,-6 0 0,-15-5 0,-27-7 0,-26-12 0,37 10 0,-1 0 0,-42-10 0,21 6 0,26 9 0,18 3 0,-1 4 0,-8 2 0,-16 0 0,-12 0 0,-5 0 0,1 0 0,2 0 0,-4 2 0,-3 5 0,-3 8 0,3 6 0,10 5 0,14 0 0,17-3 0,10-5 0,6-5 0,-3 0 0,-6 10 0,-12 17 0,-15 28 0,20-24 0,1 3 0,-5 6 0,1 1 0,2 2 0,0 1 0,4-1 0,1 0 0,4-1 0,3 0 0,4-1 0,3 0 0,3-2 0,1 1 0,3-2 0,2 0 0,-1 46 0,0-7 0,3-5 0,-1-6 0,1-3 0,3 3 0,0 1 0,0 2 0,0 2 0,0-5 0,0 1 0,0-1 0,0 5 0,1 0 0,3-4 0,3-10 0,2-15 0,0-14 0,-2-12 0,-1-12 0,0-8 0,4-5 0,1 0 0,14 11 0,20 23 0,24 27 0,-26-21 0,1 3 0,2 5 0,-2 1 0,-3-5 0,-2-1 0,19 28 0,-18-26 0,-16-19 0,-11-16 0,0-5 0,-7-9 0,1 0 0,1 1 0,12 10 0,23 18 0,31 27 0,-26-19 0,2 1 0,-1 1 0,-1-1 0,28 25 0,-26-22 0,-21-20 0,-8-11 0,-3-7 0,-2-3 0,-4 0 0,20 0 0,45 6 0,-10 2 0,8 1 0,16 2 0,4 3 0,3 1 0,-1 1 0,-12-4 0,-5 0 0,-23-4 0,-4-2 0,27 0 0,-11-6 0,13 0 0,-30 0 0,3 0 0,4 0 0,1 0 0,-1 0 0,-1 0 0,-4 0 0,0 0 0,-2 0 0,0-1 0,3-4 0,1-2 0,2-4 0,1-3 0,-1-3 0,-1-2 0,-7 0 0,-4 0 0,22-10 0,-30 13 0,-21 9 0,-11 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1 637 24575,'63'-7'0,"16"-11"0,-27 2 0,2-2 0,1-4 0,-1-1 0,-4 0 0,-2-1 0,-1 1 0,0-1 0,1 2 0,0-1 0,3-2 0,3 0 0,13-5 0,4 0 0,9-1 0,5 1 0,-22 9 0,2 1 0,1 1-235,7-1 1,3 3-1,-1 0 235,2 3 0,1 2 0,-2 1 0,-1 0 0,0 2 0,-1 0-16,-4 1 0,-1 2 1,-2 0 15,21-1 0,-4 2 0,-14 0 0,-3 2 0,-11 1 0,-2 1 0,31 2 0,-15 9 701,-6 12-701,-9 12 50,-10 6-50,-9 2 0,-2 10 0,7 23 0,-15-23 0,2 4 0,3 11 0,0 3 0,3 7 0,-2 2 0,-2-1 0,-3 0 0,-2-4 0,-4-1 0,-3-5 0,-3-2 0,-3-2 0,-2 1 0,-1 4 0,-1 1 0,-2 4 0,-2 3 0,0 8 0,-1 1 0,0 2 0,0 0 0,-1-1 0,0 0 0,0-2 0,0-2 0,0-7 0,-1-1 0,-1-4 0,0-3 0,0-6 0,0-3 0,0 38 0,0-27 0,0-25 0,0-14 0,0-11 0,4 26 0,7 38 0,-2-24 0,1 4 0,3 6 0,0-2 0,-1-6 0,0-6 0,4 20 0,-7-34 0,-7-24 0,-2-12 0,0-7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20.11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5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6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6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6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6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6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6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6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6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35:42.06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23.23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24.26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22:09:25.73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F9986-2772-4589-AADF-704FF470A136}" type="datetimeFigureOut">
              <a:rPr lang="fr-FR" smtClean="0"/>
              <a:t>08/03/2022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92F47-45BC-4B3A-8C19-BA2EEB5979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187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C14BA9-20E4-45AB-BDE0-0262A742C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274F80-9A6B-4DCE-8CD5-000F2F8B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F8B4E1-FD5D-40BE-9ED4-0ED20B3E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51E9-890F-4946-8C71-0A87D7E1C6AD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714552-6D3F-47DF-8F04-E6206466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FFB801-E875-40CA-9504-2313453E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0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7F39-A1EB-40A1-97B7-2927495F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669073-B01D-440C-8564-D0AE2783B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AE3484-2545-4A14-82D6-76D33307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B48E-25BD-4CD3-8A45-6BA1D8E63BCF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490D9B-371E-49CD-A961-D39886B4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E527E1-BE55-4A12-B509-99607078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26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D7EC309-8FF9-4D11-BB9B-7F8CE5937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9AC22B-D3FB-4247-AB6B-38CB68EDA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477A12-0886-4EFD-9E66-A9019288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9D7D-07F9-4426-9DA5-B2AEF6CBD668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D8E3CE-E10B-41DE-BEA9-8D01BB83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8309D9-6963-458C-9E4F-1E0D1922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31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BB628-636B-4D34-B5C6-68B4B816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ACF979-2D37-486F-A644-BDE60CDF2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977F65-C318-43D1-9639-F24F214F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B67F1-8F07-409C-8A15-16F919F7E12A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09E309-3E7D-4911-BFB8-C7EEE06E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1D3F80-629D-4ACE-87DF-7A035442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81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C73CD-CBDE-4851-88C6-CFD9416F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7F378-CCA1-4B4E-B3C3-A46F95ABC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5F091C-2FC5-496A-B0C3-636910E6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083E-EA90-43F0-A215-95680B93E583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005604-20E7-489C-BCB6-F17B1E7E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7BA27C-332C-48ED-A22B-33ED858F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12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33119-B49F-4455-B3C9-CF0CF3BB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4E2AD1-8DD0-4F4E-A2BF-052C48ACD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9326CC-4BE6-41BE-8024-50F1C21E2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7F1D68-0D8F-4BF0-94F0-455F933F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B36A-94FC-47AE-A323-25C103BE19CE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1647B5-0C2D-4E36-BABB-BC75951D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43CB1A-5043-4965-A6F8-FC04B584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175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E0E4D8-6D29-4BAC-BEB9-C42D9B2C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3EA763-97D5-4057-AB8C-6B6920E71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E80BDE-0F7A-4425-85EB-4C6DEDFAE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85731D-AF9E-4DC4-A114-47F66EFE0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6B6904-9851-4260-882B-6144FA603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56E5D9F-F33A-4B4B-8266-BA6CCC20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0F5C-E1C2-4029-99C6-6A57EA8DCA05}" type="datetime1">
              <a:rPr lang="fr-FR" smtClean="0"/>
              <a:t>08/03/2022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E420D7-6BF7-4A4D-B0A6-AA8BA077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58F621-600E-4EC8-87CF-94255FBA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26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960919-3A94-44EE-B4BE-928EA4F1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E1DE24-583B-40B3-85DA-C62AA52A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C27B-F937-452D-8A92-04F4E0965210}" type="datetime1">
              <a:rPr lang="fr-FR" smtClean="0"/>
              <a:t>08/03/2022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295E27-B97E-4F19-AD4E-B029B057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A28554-8422-4124-B0DC-8139BD70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75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265F54-FA7F-476E-B46F-0924E006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53C79-A9FB-41A2-BC81-2B417EAD1816}" type="datetime1">
              <a:rPr lang="fr-FR" smtClean="0"/>
              <a:t>08/03/2022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E9E0D7-1107-47D3-8220-0E754349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BB47DB-4222-4C17-9DE7-421802BC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97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2018FC-7B00-46DA-B0AE-40719082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B4694C-9E49-4C72-8823-E40D0C8E0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0C31F03-B3B3-43EA-BEDF-721F5181A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8B9A65-5969-459B-9CEE-9BB26EE4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429C0-EC77-491C-AAD4-6FAFDC8D093F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54ACD6-8B85-43A4-BFE0-B173C161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D7CDE8-446D-4F97-8573-500398ED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19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44BA3-F68D-4FD5-ADD1-009EF1A1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C18B53-869B-41D4-BF85-0C9872988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1B3E94-A336-482F-A4BC-3636D2B2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6B5237-0A24-444D-AEBA-E0812BBA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8491-E555-47AE-AAEC-3A77D61D6C13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3D919F-DD14-4B9C-A287-E29A6CAE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CFDE22-CDD7-4154-AE7C-6CB35A36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66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6B75005-2535-4502-8573-948098FA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E4B37A-A7F7-4034-89E9-E708D8A2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62F4BC-6266-4B20-ACC1-3B733513D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68BE9-B2E0-4887-839D-09D41B070CD6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F09BC8-76D4-4E33-BE95-629E1BD2F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046F88-94BD-42AC-A8B3-93DC20955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9712C-C67F-48E5-82A4-EAC62050BE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39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customXml" Target="../ink/ink30.xml"/><Relationship Id="rId18" Type="http://schemas.openxmlformats.org/officeDocument/2006/relationships/customXml" Target="../ink/ink35.xml"/><Relationship Id="rId26" Type="http://schemas.openxmlformats.org/officeDocument/2006/relationships/customXml" Target="../ink/ink43.xml"/><Relationship Id="rId3" Type="http://schemas.openxmlformats.org/officeDocument/2006/relationships/image" Target="../media/image8.png"/><Relationship Id="rId21" Type="http://schemas.openxmlformats.org/officeDocument/2006/relationships/customXml" Target="../ink/ink38.xml"/><Relationship Id="rId7" Type="http://schemas.openxmlformats.org/officeDocument/2006/relationships/image" Target="../media/image10.png"/><Relationship Id="rId12" Type="http://schemas.openxmlformats.org/officeDocument/2006/relationships/customXml" Target="../ink/ink29.xml"/><Relationship Id="rId17" Type="http://schemas.openxmlformats.org/officeDocument/2006/relationships/customXml" Target="../ink/ink34.xml"/><Relationship Id="rId25" Type="http://schemas.openxmlformats.org/officeDocument/2006/relationships/customXml" Target="../ink/ink42.xml"/><Relationship Id="rId2" Type="http://schemas.openxmlformats.org/officeDocument/2006/relationships/customXml" Target="../ink/ink24.xml"/><Relationship Id="rId16" Type="http://schemas.openxmlformats.org/officeDocument/2006/relationships/customXml" Target="../ink/ink33.xml"/><Relationship Id="rId20" Type="http://schemas.openxmlformats.org/officeDocument/2006/relationships/customXml" Target="../ink/ink37.xml"/><Relationship Id="rId29" Type="http://schemas.openxmlformats.org/officeDocument/2006/relationships/customXml" Target="../ink/ink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.xml"/><Relationship Id="rId11" Type="http://schemas.openxmlformats.org/officeDocument/2006/relationships/image" Target="../media/image13.png"/><Relationship Id="rId24" Type="http://schemas.openxmlformats.org/officeDocument/2006/relationships/customXml" Target="../ink/ink41.xml"/><Relationship Id="rId5" Type="http://schemas.openxmlformats.org/officeDocument/2006/relationships/image" Target="../media/image9.png"/><Relationship Id="rId15" Type="http://schemas.openxmlformats.org/officeDocument/2006/relationships/customXml" Target="../ink/ink32.xml"/><Relationship Id="rId23" Type="http://schemas.openxmlformats.org/officeDocument/2006/relationships/customXml" Target="../ink/ink40.xml"/><Relationship Id="rId28" Type="http://schemas.openxmlformats.org/officeDocument/2006/relationships/customXml" Target="../ink/ink45.xml"/><Relationship Id="rId10" Type="http://schemas.openxmlformats.org/officeDocument/2006/relationships/customXml" Target="../ink/ink28.xml"/><Relationship Id="rId19" Type="http://schemas.openxmlformats.org/officeDocument/2006/relationships/customXml" Target="../ink/ink36.xml"/><Relationship Id="rId31" Type="http://schemas.openxmlformats.org/officeDocument/2006/relationships/image" Target="../media/image19.jpeg"/><Relationship Id="rId4" Type="http://schemas.openxmlformats.org/officeDocument/2006/relationships/customXml" Target="../ink/ink25.xml"/><Relationship Id="rId9" Type="http://schemas.openxmlformats.org/officeDocument/2006/relationships/image" Target="../media/image11.png"/><Relationship Id="rId14" Type="http://schemas.openxmlformats.org/officeDocument/2006/relationships/customXml" Target="../ink/ink31.xml"/><Relationship Id="rId22" Type="http://schemas.openxmlformats.org/officeDocument/2006/relationships/customXml" Target="../ink/ink39.xml"/><Relationship Id="rId27" Type="http://schemas.openxmlformats.org/officeDocument/2006/relationships/customXml" Target="../ink/ink44.xml"/><Relationship Id="rId30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customXml" Target="../ink/ink53.xml"/><Relationship Id="rId18" Type="http://schemas.openxmlformats.org/officeDocument/2006/relationships/customXml" Target="../ink/ink58.xml"/><Relationship Id="rId26" Type="http://schemas.openxmlformats.org/officeDocument/2006/relationships/customXml" Target="../ink/ink66.xml"/><Relationship Id="rId3" Type="http://schemas.openxmlformats.org/officeDocument/2006/relationships/image" Target="../media/image8.png"/><Relationship Id="rId21" Type="http://schemas.openxmlformats.org/officeDocument/2006/relationships/customXml" Target="../ink/ink61.xml"/><Relationship Id="rId7" Type="http://schemas.openxmlformats.org/officeDocument/2006/relationships/image" Target="../media/image10.png"/><Relationship Id="rId12" Type="http://schemas.openxmlformats.org/officeDocument/2006/relationships/customXml" Target="../ink/ink52.xml"/><Relationship Id="rId17" Type="http://schemas.openxmlformats.org/officeDocument/2006/relationships/customXml" Target="../ink/ink57.xml"/><Relationship Id="rId25" Type="http://schemas.openxmlformats.org/officeDocument/2006/relationships/customXml" Target="../ink/ink65.xml"/><Relationship Id="rId2" Type="http://schemas.openxmlformats.org/officeDocument/2006/relationships/customXml" Target="../ink/ink47.xml"/><Relationship Id="rId16" Type="http://schemas.openxmlformats.org/officeDocument/2006/relationships/customXml" Target="../ink/ink56.xml"/><Relationship Id="rId20" Type="http://schemas.openxmlformats.org/officeDocument/2006/relationships/customXml" Target="../ink/ink60.xml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9.xml"/><Relationship Id="rId11" Type="http://schemas.openxmlformats.org/officeDocument/2006/relationships/image" Target="../media/image13.png"/><Relationship Id="rId24" Type="http://schemas.openxmlformats.org/officeDocument/2006/relationships/customXml" Target="../ink/ink64.xml"/><Relationship Id="rId5" Type="http://schemas.openxmlformats.org/officeDocument/2006/relationships/image" Target="../media/image9.png"/><Relationship Id="rId15" Type="http://schemas.openxmlformats.org/officeDocument/2006/relationships/customXml" Target="../ink/ink55.xml"/><Relationship Id="rId23" Type="http://schemas.openxmlformats.org/officeDocument/2006/relationships/customXml" Target="../ink/ink63.xml"/><Relationship Id="rId28" Type="http://schemas.openxmlformats.org/officeDocument/2006/relationships/customXml" Target="../ink/ink68.xml"/><Relationship Id="rId10" Type="http://schemas.openxmlformats.org/officeDocument/2006/relationships/customXml" Target="../ink/ink51.xml"/><Relationship Id="rId19" Type="http://schemas.openxmlformats.org/officeDocument/2006/relationships/customXml" Target="../ink/ink59.xml"/><Relationship Id="rId31" Type="http://schemas.openxmlformats.org/officeDocument/2006/relationships/image" Target="../media/image21.png"/><Relationship Id="rId4" Type="http://schemas.openxmlformats.org/officeDocument/2006/relationships/customXml" Target="../ink/ink48.xml"/><Relationship Id="rId9" Type="http://schemas.openxmlformats.org/officeDocument/2006/relationships/image" Target="../media/image11.png"/><Relationship Id="rId14" Type="http://schemas.openxmlformats.org/officeDocument/2006/relationships/customXml" Target="../ink/ink54.xml"/><Relationship Id="rId22" Type="http://schemas.openxmlformats.org/officeDocument/2006/relationships/customXml" Target="../ink/ink62.xml"/><Relationship Id="rId27" Type="http://schemas.openxmlformats.org/officeDocument/2006/relationships/customXml" Target="../ink/ink67.xml"/><Relationship Id="rId30" Type="http://schemas.openxmlformats.org/officeDocument/2006/relationships/customXml" Target="../ink/ink6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.png"/><Relationship Id="rId18" Type="http://schemas.openxmlformats.org/officeDocument/2006/relationships/customXml" Target="../ink/ink11.xml"/><Relationship Id="rId26" Type="http://schemas.openxmlformats.org/officeDocument/2006/relationships/customXml" Target="../ink/ink19.xml"/><Relationship Id="rId3" Type="http://schemas.openxmlformats.org/officeDocument/2006/relationships/image" Target="../media/image8.png"/><Relationship Id="rId21" Type="http://schemas.openxmlformats.org/officeDocument/2006/relationships/customXml" Target="../ink/ink14.xml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17" Type="http://schemas.openxmlformats.org/officeDocument/2006/relationships/customXml" Target="../ink/ink10.xml"/><Relationship Id="rId25" Type="http://schemas.openxmlformats.org/officeDocument/2006/relationships/customXml" Target="../ink/ink18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3.xml"/><Relationship Id="rId29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12.png"/><Relationship Id="rId24" Type="http://schemas.openxmlformats.org/officeDocument/2006/relationships/customXml" Target="../ink/ink17.xml"/><Relationship Id="rId5" Type="http://schemas.openxmlformats.org/officeDocument/2006/relationships/image" Target="../media/image9.png"/><Relationship Id="rId15" Type="http://schemas.openxmlformats.org/officeDocument/2006/relationships/customXml" Target="../ink/ink8.xml"/><Relationship Id="rId23" Type="http://schemas.openxmlformats.org/officeDocument/2006/relationships/customXml" Target="../ink/ink16.xml"/><Relationship Id="rId28" Type="http://schemas.openxmlformats.org/officeDocument/2006/relationships/customXml" Target="../ink/ink21.xml"/><Relationship Id="rId10" Type="http://schemas.openxmlformats.org/officeDocument/2006/relationships/customXml" Target="../ink/ink5.xml"/><Relationship Id="rId19" Type="http://schemas.openxmlformats.org/officeDocument/2006/relationships/customXml" Target="../ink/ink12.xml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Relationship Id="rId22" Type="http://schemas.openxmlformats.org/officeDocument/2006/relationships/customXml" Target="../ink/ink15.xml"/><Relationship Id="rId27" Type="http://schemas.openxmlformats.org/officeDocument/2006/relationships/customXml" Target="../ink/ink20.xml"/><Relationship Id="rId30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FEF7837-62D4-4578-8324-9A022766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598" y="293985"/>
            <a:ext cx="1388760" cy="21172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578BCC-52C0-42B7-9A69-05B3C8637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20" y="988796"/>
            <a:ext cx="4669557" cy="46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C0EF363-6639-4431-AD4A-D6C26598A611}"/>
              </a:ext>
            </a:extLst>
          </p:cNvPr>
          <p:cNvSpPr txBox="1"/>
          <p:nvPr/>
        </p:nvSpPr>
        <p:spPr>
          <a:xfrm>
            <a:off x="0" y="35567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Project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81A4A0A-8AED-4C43-B9DC-A4E849D41652}"/>
              </a:ext>
            </a:extLst>
          </p:cNvPr>
          <p:cNvSpPr txBox="1"/>
          <p:nvPr/>
        </p:nvSpPr>
        <p:spPr>
          <a:xfrm>
            <a:off x="0" y="1919670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dirty="0"/>
              <a:t>MAP583 – </a:t>
            </a:r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781B40-2371-4F67-8A6C-1D1747493068}"/>
              </a:ext>
            </a:extLst>
          </p:cNvPr>
          <p:cNvSpPr txBox="1"/>
          <p:nvPr/>
        </p:nvSpPr>
        <p:spPr>
          <a:xfrm>
            <a:off x="0" y="3092741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Handwriting </a:t>
            </a:r>
            <a:r>
              <a:rPr lang="fr-FR" sz="2400" dirty="0" err="1"/>
              <a:t>synthesis</a:t>
            </a:r>
            <a:endParaRPr lang="fr-FR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C7FEE8-BD3B-6E47-88F9-77B429A397AC}"/>
              </a:ext>
            </a:extLst>
          </p:cNvPr>
          <p:cNvSpPr txBox="1"/>
          <p:nvPr/>
        </p:nvSpPr>
        <p:spPr>
          <a:xfrm>
            <a:off x="5394864" y="6339819"/>
            <a:ext cx="269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2022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2805842-E8DC-9549-A72A-EB9B40B83CF0}"/>
              </a:ext>
            </a:extLst>
          </p:cNvPr>
          <p:cNvSpPr txBox="1"/>
          <p:nvPr/>
        </p:nvSpPr>
        <p:spPr>
          <a:xfrm>
            <a:off x="-2" y="565835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HUOT &amp; Alexis BOULEY</a:t>
            </a:r>
          </a:p>
        </p:txBody>
      </p:sp>
    </p:spTree>
    <p:extLst>
      <p:ext uri="{BB962C8B-B14F-4D97-AF65-F5344CB8AC3E}">
        <p14:creationId xmlns:p14="http://schemas.microsoft.com/office/powerpoint/2010/main" val="208876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8F93B2BD-6316-4BED-885E-3949B037B47D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1)    </a:t>
            </a:r>
            <a:r>
              <a:rPr lang="fr-FR" sz="1800" i="1" dirty="0" err="1"/>
              <a:t>Prediction</a:t>
            </a:r>
            <a:r>
              <a:rPr lang="fr-FR" sz="1800" i="1" dirty="0"/>
              <a:t> </a:t>
            </a:r>
            <a:r>
              <a:rPr lang="fr-FR" sz="1800" i="1" dirty="0" err="1"/>
              <a:t>models</a:t>
            </a:r>
            <a:endParaRPr lang="fr-FR" sz="1800" i="1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79ABFD-538B-4BF6-8255-62045BE5CE51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itre 24">
            <a:extLst>
              <a:ext uri="{FF2B5EF4-FFF2-40B4-BE49-F238E27FC236}">
                <a16:creationId xmlns:a16="http://schemas.microsoft.com/office/drawing/2014/main" id="{F839DEE6-E186-7D49-ADF8-1AABB0EC808F}"/>
              </a:ext>
            </a:extLst>
          </p:cNvPr>
          <p:cNvSpPr txBox="1">
            <a:spLocks/>
          </p:cNvSpPr>
          <p:nvPr/>
        </p:nvSpPr>
        <p:spPr>
          <a:xfrm>
            <a:off x="519865" y="0"/>
            <a:ext cx="4853620" cy="96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b="1" dirty="0" err="1"/>
              <a:t>Prediction</a:t>
            </a:r>
            <a:r>
              <a:rPr lang="fr-FR" sz="2800" b="1" dirty="0"/>
              <a:t> visualisation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F92C41-88BA-4949-87AE-AF0737A10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9" y="2595988"/>
            <a:ext cx="12192000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D5A0CF6-52E9-304D-B374-3FD58336E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82" y="966464"/>
            <a:ext cx="7541086" cy="15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3A6D655-4928-7A44-94AA-DD653244B51C}"/>
              </a:ext>
            </a:extLst>
          </p:cNvPr>
          <p:cNvSpPr txBox="1"/>
          <p:nvPr/>
        </p:nvSpPr>
        <p:spPr>
          <a:xfrm>
            <a:off x="759655" y="1477108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Unconditional</a:t>
            </a:r>
            <a:r>
              <a:rPr lang="fr-FR" dirty="0"/>
              <a:t> model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34042A1-BDC8-3745-9F3A-9E84458EA275}"/>
              </a:ext>
            </a:extLst>
          </p:cNvPr>
          <p:cNvSpPr txBox="1"/>
          <p:nvPr/>
        </p:nvSpPr>
        <p:spPr>
          <a:xfrm>
            <a:off x="759655" y="4217629"/>
            <a:ext cx="27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Conditional</a:t>
            </a:r>
            <a:r>
              <a:rPr lang="fr-FR" dirty="0"/>
              <a:t> model</a:t>
            </a: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69A8B72B-C2CF-8A41-917D-0F1C9C27A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1191"/>
            <a:ext cx="121920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A44F70AA-AE03-B54A-9EE7-8AE68D914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03" y="4079275"/>
            <a:ext cx="8365588" cy="104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7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8F93B2BD-6316-4BED-885E-3949B037B47D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1)    </a:t>
            </a:r>
            <a:r>
              <a:rPr lang="fr-FR" sz="1800" i="1" dirty="0" err="1"/>
              <a:t>Prediction</a:t>
            </a:r>
            <a:r>
              <a:rPr lang="fr-FR" sz="1800" i="1" dirty="0"/>
              <a:t> </a:t>
            </a:r>
            <a:r>
              <a:rPr lang="fr-FR" sz="1800" i="1" dirty="0" err="1"/>
              <a:t>models</a:t>
            </a:r>
            <a:endParaRPr lang="fr-FR" sz="1800" i="1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79ABFD-538B-4BF6-8255-62045BE5CE51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itre 24">
            <a:extLst>
              <a:ext uri="{FF2B5EF4-FFF2-40B4-BE49-F238E27FC236}">
                <a16:creationId xmlns:a16="http://schemas.microsoft.com/office/drawing/2014/main" id="{F839DEE6-E186-7D49-ADF8-1AABB0EC808F}"/>
              </a:ext>
            </a:extLst>
          </p:cNvPr>
          <p:cNvSpPr txBox="1">
            <a:spLocks/>
          </p:cNvSpPr>
          <p:nvPr/>
        </p:nvSpPr>
        <p:spPr>
          <a:xfrm>
            <a:off x="632406" y="418066"/>
            <a:ext cx="8131765" cy="96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/>
              <a:t>Attention mechanism for conditional model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73B77256-F6C1-6546-954A-74AB7BB12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" y="1673270"/>
            <a:ext cx="121920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3137D130-184B-0E47-AD8C-B7C3BB154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3026589"/>
            <a:ext cx="120015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C4097-FF67-45BA-A6B7-138D110E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2)	</a:t>
            </a:r>
            <a:r>
              <a:rPr lang="fr-FR" dirty="0" err="1"/>
              <a:t>Sampling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D4D0A1-851C-4780-A9D1-797236B0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12</a:t>
            </a:fld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0740ED0-6EFB-45A5-8A0E-A56E74F96053}"/>
              </a:ext>
            </a:extLst>
          </p:cNvPr>
          <p:cNvCxnSpPr>
            <a:cxnSpLocks/>
          </p:cNvCxnSpPr>
          <p:nvPr/>
        </p:nvCxnSpPr>
        <p:spPr>
          <a:xfrm flipH="1">
            <a:off x="928135" y="1396155"/>
            <a:ext cx="1126386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0CE0638D-C53E-41B0-A1E0-B2D9ED95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58" y="1836006"/>
            <a:ext cx="4669557" cy="46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57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2)    </a:t>
            </a:r>
            <a:r>
              <a:rPr lang="fr-FR" sz="1800" i="1" dirty="0" err="1"/>
              <a:t>Sampling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1242379" y="661850"/>
            <a:ext cx="5918075" cy="665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Unbiased</a:t>
            </a:r>
            <a:r>
              <a:rPr lang="fr-FR" sz="3600" b="1" dirty="0"/>
              <a:t> </a:t>
            </a:r>
            <a:r>
              <a:rPr lang="fr-FR" sz="3600" b="1" dirty="0" err="1"/>
              <a:t>sampling</a:t>
            </a:r>
            <a:endParaRPr lang="fr-FR" sz="3600" b="1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97B078B-F50D-7540-8207-8A85D5893FFD}"/>
              </a:ext>
            </a:extLst>
          </p:cNvPr>
          <p:cNvGrpSpPr/>
          <p:nvPr/>
        </p:nvGrpSpPr>
        <p:grpSpPr>
          <a:xfrm>
            <a:off x="4028705" y="2331416"/>
            <a:ext cx="729720" cy="2759040"/>
            <a:chOff x="2101431" y="1796843"/>
            <a:chExt cx="729720" cy="27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C3427A53-B01A-B24F-BD23-AC5A8F00A9A3}"/>
                    </a:ext>
                  </a:extLst>
                </p14:cNvPr>
                <p14:cNvContentPartPr/>
                <p14:nvPr/>
              </p14:nvContentPartPr>
              <p14:xfrm>
                <a:off x="2101431" y="1796843"/>
                <a:ext cx="234360" cy="275904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C3427A53-B01A-B24F-BD23-AC5A8F00A9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3791" y="1778843"/>
                  <a:ext cx="270000" cy="27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A3D2CAD8-06AD-7C4E-A77C-6F5FF90BB6A6}"/>
                    </a:ext>
                  </a:extLst>
                </p14:cNvPr>
                <p14:cNvContentPartPr/>
                <p14:nvPr/>
              </p14:nvContentPartPr>
              <p14:xfrm>
                <a:off x="2125551" y="2305163"/>
                <a:ext cx="705600" cy="17856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A3D2CAD8-06AD-7C4E-A77C-6F5FF90BB6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7911" y="2287523"/>
                  <a:ext cx="7412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A973B8F7-8D73-5C48-8D10-96BDE757E28A}"/>
              </a:ext>
            </a:extLst>
          </p:cNvPr>
          <p:cNvGrpSpPr/>
          <p:nvPr/>
        </p:nvGrpSpPr>
        <p:grpSpPr>
          <a:xfrm>
            <a:off x="6280505" y="2234576"/>
            <a:ext cx="1254240" cy="2857320"/>
            <a:chOff x="4353231" y="1700003"/>
            <a:chExt cx="1254240" cy="28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E04CC6F3-9664-3544-A871-CA69DBBD16CC}"/>
                    </a:ext>
                  </a:extLst>
                </p14:cNvPr>
                <p14:cNvContentPartPr/>
                <p14:nvPr/>
              </p14:nvContentPartPr>
              <p14:xfrm>
                <a:off x="4370151" y="1700003"/>
                <a:ext cx="55800" cy="281304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E04CC6F3-9664-3544-A871-CA69DBBD16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2511" y="1682363"/>
                  <a:ext cx="91440" cy="28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3A7B2B38-2105-4547-A3D2-AD330AB3EC08}"/>
                    </a:ext>
                  </a:extLst>
                </p14:cNvPr>
                <p14:cNvContentPartPr/>
                <p14:nvPr/>
              </p14:nvContentPartPr>
              <p14:xfrm>
                <a:off x="4353231" y="3280043"/>
                <a:ext cx="1254240" cy="127728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3A7B2B38-2105-4547-A3D2-AD330AB3EC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35591" y="3262043"/>
                  <a:ext cx="1289880" cy="13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CFC31963-71A5-B34E-A41F-1BCCA99E88A5}"/>
                  </a:ext>
                </a:extLst>
              </p14:cNvPr>
              <p14:cNvContentPartPr/>
              <p14:nvPr/>
            </p14:nvContentPartPr>
            <p14:xfrm>
              <a:off x="4016105" y="2317376"/>
              <a:ext cx="360" cy="36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CFC31963-71A5-B34E-A41F-1BCCA99E88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3105" y="22543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8599DB20-4351-1144-AAA6-2B0B0F813BB2}"/>
                  </a:ext>
                </a:extLst>
              </p14:cNvPr>
              <p14:cNvContentPartPr/>
              <p14:nvPr/>
            </p14:nvContentPartPr>
            <p14:xfrm>
              <a:off x="4036985" y="2776376"/>
              <a:ext cx="360" cy="36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8599DB20-4351-1144-AAA6-2B0B0F813B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4345" y="27133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0CDB918F-B1EA-5C47-AB8C-55CA661FDA12}"/>
                  </a:ext>
                </a:extLst>
              </p14:cNvPr>
              <p14:cNvContentPartPr/>
              <p14:nvPr/>
            </p14:nvContentPartPr>
            <p14:xfrm>
              <a:off x="4094945" y="3407816"/>
              <a:ext cx="360" cy="36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0CDB918F-B1EA-5C47-AB8C-55CA661FDA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1945" y="33448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F9D60F71-D128-664A-847F-BBC7F8E2039D}"/>
                  </a:ext>
                </a:extLst>
              </p14:cNvPr>
              <p14:cNvContentPartPr/>
              <p14:nvPr/>
            </p14:nvContentPartPr>
            <p14:xfrm>
              <a:off x="4213385" y="3955016"/>
              <a:ext cx="360" cy="36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F9D60F71-D128-664A-847F-BBC7F8E203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0745" y="38920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A473FEC-449B-5147-95FF-CA1A92DDC172}"/>
                  </a:ext>
                </a:extLst>
              </p14:cNvPr>
              <p14:cNvContentPartPr/>
              <p14:nvPr/>
            </p14:nvContentPartPr>
            <p14:xfrm>
              <a:off x="4263065" y="4513376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A473FEC-449B-5147-95FF-CA1A92DDC1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0425" y="44507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CF41A18D-C08D-7C45-A239-0A9213CA67F3}"/>
                  </a:ext>
                </a:extLst>
              </p14:cNvPr>
              <p14:cNvContentPartPr/>
              <p14:nvPr/>
            </p14:nvContentPartPr>
            <p14:xfrm>
              <a:off x="4232105" y="5108096"/>
              <a:ext cx="360" cy="36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CF41A18D-C08D-7C45-A239-0A9213CA67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9105" y="50454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29941326-A23E-124D-991B-F24099BC2155}"/>
                  </a:ext>
                </a:extLst>
              </p14:cNvPr>
              <p14:cNvContentPartPr/>
              <p14:nvPr/>
            </p14:nvContentPartPr>
            <p14:xfrm>
              <a:off x="4298705" y="2997056"/>
              <a:ext cx="360" cy="36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29941326-A23E-124D-991B-F24099BC21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5705" y="29344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C657D552-8D52-414C-8EFE-F53B66EEE2C8}"/>
                  </a:ext>
                </a:extLst>
              </p14:cNvPr>
              <p14:cNvContentPartPr/>
              <p14:nvPr/>
            </p14:nvContentPartPr>
            <p14:xfrm>
              <a:off x="4766345" y="2839376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C657D552-8D52-414C-8EFE-F53B66EEE2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03345" y="27767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3060D4E-B0F7-334B-AB2D-CA9603DCED8D}"/>
                  </a:ext>
                </a:extLst>
              </p14:cNvPr>
              <p14:cNvContentPartPr/>
              <p14:nvPr/>
            </p14:nvContentPartPr>
            <p14:xfrm>
              <a:off x="6296345" y="2239976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3060D4E-B0F7-334B-AB2D-CA9603DCED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3345" y="21773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521DBCC2-E2A1-1E42-8CD3-FE6067F1D901}"/>
                  </a:ext>
                </a:extLst>
              </p14:cNvPr>
              <p14:cNvContentPartPr/>
              <p14:nvPr/>
            </p14:nvContentPartPr>
            <p14:xfrm>
              <a:off x="6274025" y="2674136"/>
              <a:ext cx="360" cy="3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521DBCC2-E2A1-1E42-8CD3-FE6067F1D9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11025" y="2611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1EB19B0D-E4A0-4640-AEE6-3C7C1FB81AA3}"/>
                  </a:ext>
                </a:extLst>
              </p14:cNvPr>
              <p14:cNvContentPartPr/>
              <p14:nvPr/>
            </p14:nvContentPartPr>
            <p14:xfrm>
              <a:off x="6290225" y="3074816"/>
              <a:ext cx="360" cy="3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1EB19B0D-E4A0-4640-AEE6-3C7C1FB81A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27225" y="30121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3C737E2A-F522-394E-97FC-ED5E56BB1192}"/>
                  </a:ext>
                </a:extLst>
              </p14:cNvPr>
              <p14:cNvContentPartPr/>
              <p14:nvPr/>
            </p14:nvContentPartPr>
            <p14:xfrm>
              <a:off x="6297065" y="3446696"/>
              <a:ext cx="360" cy="3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3C737E2A-F522-394E-97FC-ED5E56BB11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4425" y="33836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6F5E618C-F0C3-4242-9563-E417BCB08640}"/>
                  </a:ext>
                </a:extLst>
              </p14:cNvPr>
              <p14:cNvContentPartPr/>
              <p14:nvPr/>
            </p14:nvContentPartPr>
            <p14:xfrm>
              <a:off x="6322625" y="3837296"/>
              <a:ext cx="360" cy="36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6F5E618C-F0C3-4242-9563-E417BCB086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59625" y="37746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F604F1CB-F765-C741-AD25-29BF002458D7}"/>
                  </a:ext>
                </a:extLst>
              </p14:cNvPr>
              <p14:cNvContentPartPr/>
              <p14:nvPr/>
            </p14:nvContentPartPr>
            <p14:xfrm>
              <a:off x="6322265" y="4366856"/>
              <a:ext cx="360" cy="36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F604F1CB-F765-C741-AD25-29BF002458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59265" y="43038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AFEFA87B-B1C4-3745-AE1A-302836E61013}"/>
                  </a:ext>
                </a:extLst>
              </p14:cNvPr>
              <p14:cNvContentPartPr/>
              <p14:nvPr/>
            </p14:nvContentPartPr>
            <p14:xfrm>
              <a:off x="6330905" y="5034296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AFEFA87B-B1C4-3745-AE1A-302836E610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7905" y="49712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3F3B8BD1-7928-424B-9DB4-59E0EF18580A}"/>
                  </a:ext>
                </a:extLst>
              </p14:cNvPr>
              <p14:cNvContentPartPr/>
              <p14:nvPr/>
            </p14:nvContentPartPr>
            <p14:xfrm>
              <a:off x="6709265" y="3884456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3F3B8BD1-7928-424B-9DB4-59E0EF1858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46625" y="38218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C988F975-EF0B-D94A-92CC-ACF9336416C1}"/>
                  </a:ext>
                </a:extLst>
              </p14:cNvPr>
              <p14:cNvContentPartPr/>
              <p14:nvPr/>
            </p14:nvContentPartPr>
            <p14:xfrm>
              <a:off x="7180505" y="3854216"/>
              <a:ext cx="360" cy="36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C988F975-EF0B-D94A-92CC-ACF9336416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17505" y="37915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5960940A-9E3C-3849-8953-0CF80A2740FD}"/>
                  </a:ext>
                </a:extLst>
              </p14:cNvPr>
              <p14:cNvContentPartPr/>
              <p14:nvPr/>
            </p14:nvContentPartPr>
            <p14:xfrm>
              <a:off x="7454465" y="4198736"/>
              <a:ext cx="360" cy="36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5960940A-9E3C-3849-8953-0CF80A2740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91465" y="41360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531C759-24C6-5042-85F6-DAE455A86485}"/>
              </a:ext>
            </a:extLst>
          </p:cNvPr>
          <p:cNvSpPr/>
          <p:nvPr/>
        </p:nvSpPr>
        <p:spPr>
          <a:xfrm>
            <a:off x="6907625" y="4327159"/>
            <a:ext cx="1857960" cy="1414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F633B7-CD00-A54C-B9A2-9D1256BC23AA}"/>
              </a:ext>
            </a:extLst>
          </p:cNvPr>
          <p:cNvSpPr/>
          <p:nvPr/>
        </p:nvSpPr>
        <p:spPr>
          <a:xfrm>
            <a:off x="7132313" y="4379469"/>
            <a:ext cx="759912" cy="72862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6533"/>
                </a:schemeClr>
              </a:gs>
              <a:gs pos="100000">
                <a:schemeClr val="accent2">
                  <a:lumMod val="105000"/>
                  <a:satMod val="103000"/>
                  <a:tint val="73000"/>
                  <a:alpha val="63305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65F7F46C-76A5-014A-943F-F2CC1A2E9404}"/>
                  </a:ext>
                </a:extLst>
              </p14:cNvPr>
              <p14:cNvContentPartPr/>
              <p14:nvPr/>
            </p14:nvContentPartPr>
            <p14:xfrm>
              <a:off x="7667474" y="4645883"/>
              <a:ext cx="360" cy="3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65F7F46C-76A5-014A-943F-F2CC1A2E940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04834" y="458324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554115B7-263D-684E-B5EF-2603EA74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00" y="4406677"/>
            <a:ext cx="759912" cy="7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83088BF-C4B9-0545-A6D1-E3B564D59205}"/>
              </a:ext>
            </a:extLst>
          </p:cNvPr>
          <p:cNvSpPr/>
          <p:nvPr/>
        </p:nvSpPr>
        <p:spPr>
          <a:xfrm>
            <a:off x="4266233" y="5849107"/>
            <a:ext cx="5679627" cy="3483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T</a:t>
            </a:r>
            <a:r>
              <a:rPr lang="fr-FR" dirty="0"/>
              <a:t>		H		E</a:t>
            </a:r>
          </a:p>
        </p:txBody>
      </p:sp>
      <p:sp>
        <p:nvSpPr>
          <p:cNvPr id="39" name="Flèche vers le bas 38">
            <a:extLst>
              <a:ext uri="{FF2B5EF4-FFF2-40B4-BE49-F238E27FC236}">
                <a16:creationId xmlns:a16="http://schemas.microsoft.com/office/drawing/2014/main" id="{220EC66A-E692-B541-BE93-D73BBB096F67}"/>
              </a:ext>
            </a:extLst>
          </p:cNvPr>
          <p:cNvSpPr/>
          <p:nvPr/>
        </p:nvSpPr>
        <p:spPr>
          <a:xfrm flipH="1" flipV="1">
            <a:off x="5168417" y="5580869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6CFFC7BE-679D-C64C-B18A-29693F3BCDF5}"/>
              </a:ext>
            </a:extLst>
          </p:cNvPr>
          <p:cNvSpPr/>
          <p:nvPr/>
        </p:nvSpPr>
        <p:spPr>
          <a:xfrm flipH="1" flipV="1">
            <a:off x="6987341" y="5580869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 vers le bas 42">
            <a:extLst>
              <a:ext uri="{FF2B5EF4-FFF2-40B4-BE49-F238E27FC236}">
                <a16:creationId xmlns:a16="http://schemas.microsoft.com/office/drawing/2014/main" id="{3D25037D-36E5-894F-8CBF-4080E6AEA5E8}"/>
              </a:ext>
            </a:extLst>
          </p:cNvPr>
          <p:cNvSpPr/>
          <p:nvPr/>
        </p:nvSpPr>
        <p:spPr>
          <a:xfrm flipH="1" flipV="1">
            <a:off x="8820927" y="5580869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2B02BDE-65E3-8C42-9B01-386F857C5DD5}"/>
              </a:ext>
            </a:extLst>
          </p:cNvPr>
          <p:cNvSpPr txBox="1"/>
          <p:nvPr/>
        </p:nvSpPr>
        <p:spPr>
          <a:xfrm>
            <a:off x="2851398" y="5828076"/>
            <a:ext cx="120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attention: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1BD384-EE35-A447-97EC-7772E03691D5}"/>
              </a:ext>
            </a:extLst>
          </p:cNvPr>
          <p:cNvSpPr/>
          <p:nvPr/>
        </p:nvSpPr>
        <p:spPr>
          <a:xfrm>
            <a:off x="4270568" y="6169272"/>
            <a:ext cx="3673695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83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2)    </a:t>
            </a:r>
            <a:r>
              <a:rPr lang="fr-FR" sz="1800" i="1" dirty="0" err="1"/>
              <a:t>Sampling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1242380" y="661851"/>
            <a:ext cx="4853620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Biased</a:t>
            </a:r>
            <a:r>
              <a:rPr lang="fr-FR" sz="3600" b="1" dirty="0"/>
              <a:t> </a:t>
            </a:r>
            <a:r>
              <a:rPr lang="fr-FR" sz="3600" b="1" dirty="0" err="1"/>
              <a:t>sampling</a:t>
            </a:r>
            <a:endParaRPr lang="fr-FR" sz="3600" b="1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537B07C-938B-C040-A71D-0E62151AB8EC}"/>
              </a:ext>
            </a:extLst>
          </p:cNvPr>
          <p:cNvGrpSpPr/>
          <p:nvPr/>
        </p:nvGrpSpPr>
        <p:grpSpPr>
          <a:xfrm>
            <a:off x="4028705" y="2331416"/>
            <a:ext cx="729720" cy="2759040"/>
            <a:chOff x="2101431" y="1796843"/>
            <a:chExt cx="729720" cy="27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AA01B3A1-F8FD-0D4A-86FB-C0F59C7DA241}"/>
                    </a:ext>
                  </a:extLst>
                </p14:cNvPr>
                <p14:cNvContentPartPr/>
                <p14:nvPr/>
              </p14:nvContentPartPr>
              <p14:xfrm>
                <a:off x="2101431" y="1796843"/>
                <a:ext cx="234360" cy="275904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AA01B3A1-F8FD-0D4A-86FB-C0F59C7DA2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3791" y="1778843"/>
                  <a:ext cx="270000" cy="27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25FE5C89-1EFF-9149-AA56-5F892EA12BAB}"/>
                    </a:ext>
                  </a:extLst>
                </p14:cNvPr>
                <p14:cNvContentPartPr/>
                <p14:nvPr/>
              </p14:nvContentPartPr>
              <p14:xfrm>
                <a:off x="2125551" y="2305163"/>
                <a:ext cx="705600" cy="17856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25FE5C89-1EFF-9149-AA56-5F892EA12B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7911" y="2287523"/>
                  <a:ext cx="7412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DEE1363-0746-1349-8EFE-9F0E3B302BE5}"/>
              </a:ext>
            </a:extLst>
          </p:cNvPr>
          <p:cNvGrpSpPr/>
          <p:nvPr/>
        </p:nvGrpSpPr>
        <p:grpSpPr>
          <a:xfrm>
            <a:off x="6280505" y="2234576"/>
            <a:ext cx="1254240" cy="2857320"/>
            <a:chOff x="4353231" y="1700003"/>
            <a:chExt cx="1254240" cy="28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89B4B28E-9622-5742-AD5A-D372F8CB1337}"/>
                    </a:ext>
                  </a:extLst>
                </p14:cNvPr>
                <p14:cNvContentPartPr/>
                <p14:nvPr/>
              </p14:nvContentPartPr>
              <p14:xfrm>
                <a:off x="4370151" y="1700003"/>
                <a:ext cx="55800" cy="281304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89B4B28E-9622-5742-AD5A-D372F8CB13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2511" y="1682363"/>
                  <a:ext cx="91440" cy="28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277BDD6A-207F-5A4F-905D-C42EE161527E}"/>
                    </a:ext>
                  </a:extLst>
                </p14:cNvPr>
                <p14:cNvContentPartPr/>
                <p14:nvPr/>
              </p14:nvContentPartPr>
              <p14:xfrm>
                <a:off x="4353231" y="3280043"/>
                <a:ext cx="1254240" cy="127728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277BDD6A-207F-5A4F-905D-C42EE16152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35591" y="3262043"/>
                  <a:ext cx="1289880" cy="13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423A8AE5-2B91-A54A-869F-59AFD751CC74}"/>
                  </a:ext>
                </a:extLst>
              </p14:cNvPr>
              <p14:cNvContentPartPr/>
              <p14:nvPr/>
            </p14:nvContentPartPr>
            <p14:xfrm>
              <a:off x="4016105" y="2317376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423A8AE5-2B91-A54A-869F-59AFD751CC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3105" y="22543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C12C3305-9F3A-B047-AEEE-B47516F287C4}"/>
                  </a:ext>
                </a:extLst>
              </p14:cNvPr>
              <p14:cNvContentPartPr/>
              <p14:nvPr/>
            </p14:nvContentPartPr>
            <p14:xfrm>
              <a:off x="4036985" y="2776376"/>
              <a:ext cx="360" cy="36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C12C3305-9F3A-B047-AEEE-B47516F287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4345" y="27133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E9ACF190-BCEF-C344-9750-6AC11B8FC054}"/>
                  </a:ext>
                </a:extLst>
              </p14:cNvPr>
              <p14:cNvContentPartPr/>
              <p14:nvPr/>
            </p14:nvContentPartPr>
            <p14:xfrm>
              <a:off x="4094945" y="3407816"/>
              <a:ext cx="360" cy="36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E9ACF190-BCEF-C344-9750-6AC11B8FC0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1945" y="33448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34E74EDB-67E8-F949-9804-9E75093717F7}"/>
                  </a:ext>
                </a:extLst>
              </p14:cNvPr>
              <p14:cNvContentPartPr/>
              <p14:nvPr/>
            </p14:nvContentPartPr>
            <p14:xfrm>
              <a:off x="4213385" y="3955016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34E74EDB-67E8-F949-9804-9E75093717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0745" y="38920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5E7243A5-974F-FD45-87C9-6EC24E5B16B5}"/>
                  </a:ext>
                </a:extLst>
              </p14:cNvPr>
              <p14:cNvContentPartPr/>
              <p14:nvPr/>
            </p14:nvContentPartPr>
            <p14:xfrm>
              <a:off x="4263065" y="4513376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5E7243A5-974F-FD45-87C9-6EC24E5B16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0425" y="44507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14466EEF-E4D2-1642-A609-B96FF4630F9E}"/>
                  </a:ext>
                </a:extLst>
              </p14:cNvPr>
              <p14:cNvContentPartPr/>
              <p14:nvPr/>
            </p14:nvContentPartPr>
            <p14:xfrm>
              <a:off x="4232105" y="5108096"/>
              <a:ext cx="360" cy="3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14466EEF-E4D2-1642-A609-B96FF4630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9105" y="50454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AEE315A5-DE52-274C-B6B1-613865C9165B}"/>
                  </a:ext>
                </a:extLst>
              </p14:cNvPr>
              <p14:cNvContentPartPr/>
              <p14:nvPr/>
            </p14:nvContentPartPr>
            <p14:xfrm>
              <a:off x="4298705" y="2997056"/>
              <a:ext cx="360" cy="3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AEE315A5-DE52-274C-B6B1-613865C916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5705" y="29344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D1092BE5-8F52-2141-B331-2A9A5BF45280}"/>
                  </a:ext>
                </a:extLst>
              </p14:cNvPr>
              <p14:cNvContentPartPr/>
              <p14:nvPr/>
            </p14:nvContentPartPr>
            <p14:xfrm>
              <a:off x="4766345" y="2839376"/>
              <a:ext cx="360" cy="3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D1092BE5-8F52-2141-B331-2A9A5BF452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03345" y="27767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8EEE3CD0-1B50-D04A-917C-854822FB9529}"/>
                  </a:ext>
                </a:extLst>
              </p14:cNvPr>
              <p14:cNvContentPartPr/>
              <p14:nvPr/>
            </p14:nvContentPartPr>
            <p14:xfrm>
              <a:off x="6296345" y="2239976"/>
              <a:ext cx="360" cy="36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8EEE3CD0-1B50-D04A-917C-854822FB95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3345" y="21773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DC4C892E-B989-1A49-8238-FCAE3A84B7E9}"/>
                  </a:ext>
                </a:extLst>
              </p14:cNvPr>
              <p14:cNvContentPartPr/>
              <p14:nvPr/>
            </p14:nvContentPartPr>
            <p14:xfrm>
              <a:off x="6274025" y="2674136"/>
              <a:ext cx="360" cy="36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DC4C892E-B989-1A49-8238-FCAE3A84B7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11025" y="2611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08744F19-367E-F14B-A27E-AF208C523E7C}"/>
                  </a:ext>
                </a:extLst>
              </p14:cNvPr>
              <p14:cNvContentPartPr/>
              <p14:nvPr/>
            </p14:nvContentPartPr>
            <p14:xfrm>
              <a:off x="6290225" y="3074816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08744F19-367E-F14B-A27E-AF208C523E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27225" y="30121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FE20BF2B-4459-EF4E-9A54-E9196A3F4E32}"/>
                  </a:ext>
                </a:extLst>
              </p14:cNvPr>
              <p14:cNvContentPartPr/>
              <p14:nvPr/>
            </p14:nvContentPartPr>
            <p14:xfrm>
              <a:off x="6297065" y="3446696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FE20BF2B-4459-EF4E-9A54-E9196A3F4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4425" y="33836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C76DA67E-CAB3-0449-846F-FCF3AC35A19C}"/>
                  </a:ext>
                </a:extLst>
              </p14:cNvPr>
              <p14:cNvContentPartPr/>
              <p14:nvPr/>
            </p14:nvContentPartPr>
            <p14:xfrm>
              <a:off x="6322625" y="3837296"/>
              <a:ext cx="360" cy="36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C76DA67E-CAB3-0449-846F-FCF3AC35A1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59625" y="37746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0F3BBF07-ED03-6443-ADF3-B6702C57215D}"/>
                  </a:ext>
                </a:extLst>
              </p14:cNvPr>
              <p14:cNvContentPartPr/>
              <p14:nvPr/>
            </p14:nvContentPartPr>
            <p14:xfrm>
              <a:off x="6322265" y="4366856"/>
              <a:ext cx="360" cy="36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0F3BBF07-ED03-6443-ADF3-B6702C5721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59265" y="43038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729A154-F041-1343-AF82-B6D0B794AE5A}"/>
                  </a:ext>
                </a:extLst>
              </p14:cNvPr>
              <p14:cNvContentPartPr/>
              <p14:nvPr/>
            </p14:nvContentPartPr>
            <p14:xfrm>
              <a:off x="6330905" y="5034296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729A154-F041-1343-AF82-B6D0B794AE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7905" y="49712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254FD549-14BE-9E43-970F-D88E93EBF66A}"/>
                  </a:ext>
                </a:extLst>
              </p14:cNvPr>
              <p14:cNvContentPartPr/>
              <p14:nvPr/>
            </p14:nvContentPartPr>
            <p14:xfrm>
              <a:off x="6709265" y="3884456"/>
              <a:ext cx="360" cy="36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254FD549-14BE-9E43-970F-D88E93EBF6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46625" y="38218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177AF148-13D7-C244-9527-E28F01275B98}"/>
                  </a:ext>
                </a:extLst>
              </p14:cNvPr>
              <p14:cNvContentPartPr/>
              <p14:nvPr/>
            </p14:nvContentPartPr>
            <p14:xfrm>
              <a:off x="7180505" y="3854216"/>
              <a:ext cx="360" cy="36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177AF148-13D7-C244-9527-E28F01275B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17505" y="37915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A59D137C-0923-FB4E-8E78-9C3BA491E729}"/>
                  </a:ext>
                </a:extLst>
              </p14:cNvPr>
              <p14:cNvContentPartPr/>
              <p14:nvPr/>
            </p14:nvContentPartPr>
            <p14:xfrm>
              <a:off x="7454465" y="4198736"/>
              <a:ext cx="360" cy="360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A59D137C-0923-FB4E-8E78-9C3BA491E7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91465" y="41360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BBE2CF8B-594F-5848-ABF0-A7CB285F70F5}"/>
              </a:ext>
            </a:extLst>
          </p:cNvPr>
          <p:cNvSpPr/>
          <p:nvPr/>
        </p:nvSpPr>
        <p:spPr>
          <a:xfrm>
            <a:off x="6907625" y="4327159"/>
            <a:ext cx="1857960" cy="1414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83AFA44-0BF0-3A42-BE2E-93EFD881238D}"/>
              </a:ext>
            </a:extLst>
          </p:cNvPr>
          <p:cNvSpPr/>
          <p:nvPr/>
        </p:nvSpPr>
        <p:spPr>
          <a:xfrm>
            <a:off x="7132313" y="4379469"/>
            <a:ext cx="759912" cy="72862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6533"/>
                </a:schemeClr>
              </a:gs>
              <a:gs pos="100000">
                <a:schemeClr val="accent2">
                  <a:lumMod val="105000"/>
                  <a:satMod val="103000"/>
                  <a:tint val="73000"/>
                  <a:alpha val="63305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9E76A1A7-04EA-6E47-8B4B-8120B53F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00" y="4406677"/>
            <a:ext cx="759912" cy="7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1ECF8B-E6C1-3B4F-A4D7-8D5D93F499CB}"/>
              </a:ext>
            </a:extLst>
          </p:cNvPr>
          <p:cNvSpPr/>
          <p:nvPr/>
        </p:nvSpPr>
        <p:spPr>
          <a:xfrm>
            <a:off x="4266233" y="5849107"/>
            <a:ext cx="5679627" cy="3483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T</a:t>
            </a:r>
            <a:r>
              <a:rPr lang="fr-FR" dirty="0"/>
              <a:t>		H		E</a:t>
            </a:r>
          </a:p>
        </p:txBody>
      </p:sp>
      <p:sp>
        <p:nvSpPr>
          <p:cNvPr id="42" name="Flèche vers le bas 41">
            <a:extLst>
              <a:ext uri="{FF2B5EF4-FFF2-40B4-BE49-F238E27FC236}">
                <a16:creationId xmlns:a16="http://schemas.microsoft.com/office/drawing/2014/main" id="{17D4A9CA-C44D-7840-BC17-420A33BF668B}"/>
              </a:ext>
            </a:extLst>
          </p:cNvPr>
          <p:cNvSpPr/>
          <p:nvPr/>
        </p:nvSpPr>
        <p:spPr>
          <a:xfrm flipH="1" flipV="1">
            <a:off x="5168417" y="5580869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 vers le bas 42">
            <a:extLst>
              <a:ext uri="{FF2B5EF4-FFF2-40B4-BE49-F238E27FC236}">
                <a16:creationId xmlns:a16="http://schemas.microsoft.com/office/drawing/2014/main" id="{C2FF47DD-94D0-F04E-938B-854AAC8ACB13}"/>
              </a:ext>
            </a:extLst>
          </p:cNvPr>
          <p:cNvSpPr/>
          <p:nvPr/>
        </p:nvSpPr>
        <p:spPr>
          <a:xfrm flipH="1" flipV="1">
            <a:off x="6987341" y="5580869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 vers le bas 43">
            <a:extLst>
              <a:ext uri="{FF2B5EF4-FFF2-40B4-BE49-F238E27FC236}">
                <a16:creationId xmlns:a16="http://schemas.microsoft.com/office/drawing/2014/main" id="{EC915E22-2001-E749-A765-C5FC77D064C2}"/>
              </a:ext>
            </a:extLst>
          </p:cNvPr>
          <p:cNvSpPr/>
          <p:nvPr/>
        </p:nvSpPr>
        <p:spPr>
          <a:xfrm flipH="1" flipV="1">
            <a:off x="8820927" y="5580869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EBA39EF-2285-8A46-9BD5-DFFA507CFF23}"/>
              </a:ext>
            </a:extLst>
          </p:cNvPr>
          <p:cNvSpPr txBox="1"/>
          <p:nvPr/>
        </p:nvSpPr>
        <p:spPr>
          <a:xfrm>
            <a:off x="2851398" y="5828076"/>
            <a:ext cx="120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attention: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4558BE0-A0E5-B846-BB13-13E0BD3B0703}"/>
              </a:ext>
            </a:extLst>
          </p:cNvPr>
          <p:cNvSpPr/>
          <p:nvPr/>
        </p:nvSpPr>
        <p:spPr>
          <a:xfrm>
            <a:off x="7284713" y="4531870"/>
            <a:ext cx="474720" cy="424438"/>
          </a:xfrm>
          <a:prstGeom prst="ellipse">
            <a:avLst/>
          </a:prstGeom>
          <a:gradFill>
            <a:gsLst>
              <a:gs pos="100000">
                <a:schemeClr val="accent5">
                  <a:lumMod val="110000"/>
                  <a:satMod val="105000"/>
                  <a:tint val="67000"/>
                  <a:alpha val="68252"/>
                </a:schemeClr>
              </a:gs>
              <a:gs pos="10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41F935-A3BC-AB4B-842A-590BF57F7A58}"/>
              </a:ext>
            </a:extLst>
          </p:cNvPr>
          <p:cNvSpPr/>
          <p:nvPr/>
        </p:nvSpPr>
        <p:spPr>
          <a:xfrm>
            <a:off x="4270568" y="6169272"/>
            <a:ext cx="3673695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7A2777FD-56F3-1243-ADE4-67C57778F90C}"/>
                  </a:ext>
                </a:extLst>
              </p14:cNvPr>
              <p14:cNvContentPartPr/>
              <p14:nvPr/>
            </p14:nvContentPartPr>
            <p14:xfrm>
              <a:off x="7611202" y="4674019"/>
              <a:ext cx="360" cy="36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7A2777FD-56F3-1243-ADE4-67C57778F90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48562" y="4611379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95C4E4-7BF2-C24B-8058-FA58D48B0347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180505" y="4513376"/>
            <a:ext cx="173729" cy="80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E4EF57CB-3FFB-A745-96B1-B7232C16EB53}"/>
              </a:ext>
            </a:extLst>
          </p:cNvPr>
          <p:cNvCxnSpPr>
            <a:cxnSpLocks/>
            <a:endCxn id="47" idx="4"/>
          </p:cNvCxnSpPr>
          <p:nvPr/>
        </p:nvCxnSpPr>
        <p:spPr>
          <a:xfrm flipH="1" flipV="1">
            <a:off x="7522073" y="4956308"/>
            <a:ext cx="360" cy="21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CEACAB3-7301-A44A-863F-D1933D046A9D}"/>
              </a:ext>
            </a:extLst>
          </p:cNvPr>
          <p:cNvCxnSpPr>
            <a:cxnSpLocks/>
            <a:endCxn id="47" idx="7"/>
          </p:cNvCxnSpPr>
          <p:nvPr/>
        </p:nvCxnSpPr>
        <p:spPr>
          <a:xfrm flipH="1">
            <a:off x="7689912" y="4406677"/>
            <a:ext cx="165111" cy="18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833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2)    </a:t>
            </a:r>
            <a:r>
              <a:rPr lang="fr-FR" sz="1800" i="1" dirty="0" err="1"/>
              <a:t>Sampling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448355" y="344865"/>
            <a:ext cx="4853620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Trade-off : Diversity / Cleanliness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7F69695-C90D-0045-B5C0-6733341FF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65" y="981020"/>
            <a:ext cx="7296443" cy="77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A21F19D8-811C-4F44-81F3-ABEDA7C61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65" y="1758167"/>
            <a:ext cx="7279022" cy="54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4A7660EB-20F8-D745-AE5C-2BFDB9C8B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65" y="2947640"/>
            <a:ext cx="7296443" cy="7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0919A7C6-1EA5-E940-95D2-86CF9CF42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86" y="3705135"/>
            <a:ext cx="7279022" cy="6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4AF9C669-1E09-D343-B391-04D618222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87" y="4329041"/>
            <a:ext cx="7279022" cy="4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>
            <a:extLst>
              <a:ext uri="{FF2B5EF4-FFF2-40B4-BE49-F238E27FC236}">
                <a16:creationId xmlns:a16="http://schemas.microsoft.com/office/drawing/2014/main" id="{A4A2D837-362E-3B42-A702-2B5C1070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86" y="5467316"/>
            <a:ext cx="7279022" cy="6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8292AD23-95E3-BB47-A284-E93EEC87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65" y="2289920"/>
            <a:ext cx="7296443" cy="68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DCD6413-17F4-5847-87AA-1A12E39A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86" y="4771596"/>
            <a:ext cx="7261601" cy="70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16688744-F8DA-2B4C-AD98-E087FEA6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65" y="6168009"/>
            <a:ext cx="7279022" cy="6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vers le bas 3">
            <a:extLst>
              <a:ext uri="{FF2B5EF4-FFF2-40B4-BE49-F238E27FC236}">
                <a16:creationId xmlns:a16="http://schemas.microsoft.com/office/drawing/2014/main" id="{6D84A1DB-D192-354A-A71C-0723C3E5D070}"/>
              </a:ext>
            </a:extLst>
          </p:cNvPr>
          <p:cNvSpPr/>
          <p:nvPr/>
        </p:nvSpPr>
        <p:spPr>
          <a:xfrm>
            <a:off x="10759046" y="5570339"/>
            <a:ext cx="930141" cy="132556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87C1AE-6EA7-E04D-B3BE-8232D3E722A1}"/>
              </a:ext>
            </a:extLst>
          </p:cNvPr>
          <p:cNvSpPr txBox="1"/>
          <p:nvPr/>
        </p:nvSpPr>
        <p:spPr>
          <a:xfrm>
            <a:off x="10391336" y="5157738"/>
            <a:ext cx="212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Lack</a:t>
            </a:r>
            <a:r>
              <a:rPr lang="fr-FR" dirty="0">
                <a:solidFill>
                  <a:srgbClr val="FF0000"/>
                </a:solidFill>
              </a:rPr>
              <a:t> of </a:t>
            </a:r>
            <a:r>
              <a:rPr lang="fr-FR" dirty="0" err="1">
                <a:solidFill>
                  <a:srgbClr val="FF0000"/>
                </a:solidFill>
              </a:rPr>
              <a:t>diversity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5407647-A506-2E49-A46B-BB40CE673C21}"/>
              </a:ext>
            </a:extLst>
          </p:cNvPr>
          <p:cNvSpPr txBox="1"/>
          <p:nvPr/>
        </p:nvSpPr>
        <p:spPr>
          <a:xfrm>
            <a:off x="10506893" y="1045153"/>
            <a:ext cx="180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Unreadable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36CC74-D57E-6A49-BA50-891664D343DE}"/>
              </a:ext>
            </a:extLst>
          </p:cNvPr>
          <p:cNvSpPr txBox="1"/>
          <p:nvPr/>
        </p:nvSpPr>
        <p:spPr>
          <a:xfrm>
            <a:off x="1139748" y="1153764"/>
            <a:ext cx="17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b=0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6255525-6642-FA45-A953-C75914692B27}"/>
              </a:ext>
            </a:extLst>
          </p:cNvPr>
          <p:cNvSpPr txBox="1"/>
          <p:nvPr/>
        </p:nvSpPr>
        <p:spPr>
          <a:xfrm>
            <a:off x="1157095" y="1794703"/>
            <a:ext cx="17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b=0,4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58CA31F-461D-5A4B-B858-169A04056E53}"/>
              </a:ext>
            </a:extLst>
          </p:cNvPr>
          <p:cNvSpPr txBox="1"/>
          <p:nvPr/>
        </p:nvSpPr>
        <p:spPr>
          <a:xfrm>
            <a:off x="1157095" y="2445495"/>
            <a:ext cx="17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b=0,8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EF7E4EB-8056-9447-B3C2-A582A1A1E4D5}"/>
              </a:ext>
            </a:extLst>
          </p:cNvPr>
          <p:cNvSpPr txBox="1"/>
          <p:nvPr/>
        </p:nvSpPr>
        <p:spPr>
          <a:xfrm>
            <a:off x="1157095" y="3134943"/>
            <a:ext cx="17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b=1,2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97B622-0095-7746-971A-FFF45105D06D}"/>
              </a:ext>
            </a:extLst>
          </p:cNvPr>
          <p:cNvSpPr txBox="1"/>
          <p:nvPr/>
        </p:nvSpPr>
        <p:spPr>
          <a:xfrm>
            <a:off x="1174517" y="3821918"/>
            <a:ext cx="17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b=1,6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5BCA880-C9DC-EA4D-AA86-BEA99E9ED8AD}"/>
              </a:ext>
            </a:extLst>
          </p:cNvPr>
          <p:cNvSpPr txBox="1"/>
          <p:nvPr/>
        </p:nvSpPr>
        <p:spPr>
          <a:xfrm>
            <a:off x="1174517" y="4360026"/>
            <a:ext cx="17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b=2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AD73CEA-5797-A94A-8F50-9AC5A0ADC2A7}"/>
              </a:ext>
            </a:extLst>
          </p:cNvPr>
          <p:cNvSpPr txBox="1"/>
          <p:nvPr/>
        </p:nvSpPr>
        <p:spPr>
          <a:xfrm>
            <a:off x="1174517" y="4973072"/>
            <a:ext cx="17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b=2,4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2A962FF-8105-5541-8C56-90EAB56DB918}"/>
              </a:ext>
            </a:extLst>
          </p:cNvPr>
          <p:cNvSpPr txBox="1"/>
          <p:nvPr/>
        </p:nvSpPr>
        <p:spPr>
          <a:xfrm>
            <a:off x="1175245" y="5612972"/>
            <a:ext cx="17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b=2,8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7812E3F-758E-E84C-810D-4542CB8A1E00}"/>
              </a:ext>
            </a:extLst>
          </p:cNvPr>
          <p:cNvSpPr txBox="1"/>
          <p:nvPr/>
        </p:nvSpPr>
        <p:spPr>
          <a:xfrm>
            <a:off x="1174517" y="6257122"/>
            <a:ext cx="171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b&gt;2,8</a:t>
            </a:r>
          </a:p>
        </p:txBody>
      </p:sp>
    </p:spTree>
    <p:extLst>
      <p:ext uri="{BB962C8B-B14F-4D97-AF65-F5344CB8AC3E}">
        <p14:creationId xmlns:p14="http://schemas.microsoft.com/office/powerpoint/2010/main" val="365317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7547530F-5214-E941-9D30-12781907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73" y="2962811"/>
            <a:ext cx="460052" cy="46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B5A8A401-9011-A546-A663-000C3947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38" y="2979949"/>
            <a:ext cx="460052" cy="46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255F02A9-C315-3741-8A63-F3CCD165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03" y="2987228"/>
            <a:ext cx="460052" cy="46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2)    </a:t>
            </a:r>
            <a:r>
              <a:rPr lang="fr-FR" sz="1800" i="1" dirty="0" err="1"/>
              <a:t>Sampling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F08F7BB-4982-874D-BD97-2F6AB7609BEE}"/>
              </a:ext>
            </a:extLst>
          </p:cNvPr>
          <p:cNvSpPr/>
          <p:nvPr/>
        </p:nvSpPr>
        <p:spPr>
          <a:xfrm>
            <a:off x="4473966" y="2224348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45C4CDA-9198-A246-9E11-BD859FD8B0BC}"/>
              </a:ext>
            </a:extLst>
          </p:cNvPr>
          <p:cNvSpPr/>
          <p:nvPr/>
        </p:nvSpPr>
        <p:spPr>
          <a:xfrm>
            <a:off x="3593990" y="2224348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EE1F2BA-7C23-D642-BB12-D0D4475D92D9}"/>
              </a:ext>
            </a:extLst>
          </p:cNvPr>
          <p:cNvSpPr/>
          <p:nvPr/>
        </p:nvSpPr>
        <p:spPr>
          <a:xfrm>
            <a:off x="5419591" y="2224348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077A98C-99BA-744B-A7C4-533DC54F5C64}"/>
              </a:ext>
            </a:extLst>
          </p:cNvPr>
          <p:cNvCxnSpPr>
            <a:stCxn id="21" idx="3"/>
            <a:endCxn id="11" idx="1"/>
          </p:cNvCxnSpPr>
          <p:nvPr/>
        </p:nvCxnSpPr>
        <p:spPr>
          <a:xfrm>
            <a:off x="4156698" y="2498668"/>
            <a:ext cx="31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94FDA62-55F5-C449-A879-713D02651338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5036674" y="2498668"/>
            <a:ext cx="382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C0D8F4F6-C462-DA4A-B49F-0849E02BA9E9}"/>
              </a:ext>
            </a:extLst>
          </p:cNvPr>
          <p:cNvSpPr/>
          <p:nvPr/>
        </p:nvSpPr>
        <p:spPr>
          <a:xfrm>
            <a:off x="3696643" y="2952541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45A9DB01-2A6D-EE44-A2B5-48A1D2D855B0}"/>
              </a:ext>
            </a:extLst>
          </p:cNvPr>
          <p:cNvSpPr/>
          <p:nvPr/>
        </p:nvSpPr>
        <p:spPr>
          <a:xfrm>
            <a:off x="4576619" y="2942906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6267D8F3-3802-1B4C-AF77-D35FD78EE818}"/>
              </a:ext>
            </a:extLst>
          </p:cNvPr>
          <p:cNvSpPr/>
          <p:nvPr/>
        </p:nvSpPr>
        <p:spPr>
          <a:xfrm>
            <a:off x="5522244" y="2948907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FF7CF29-DB32-6C4E-80A6-DE7016BC73F1}"/>
              </a:ext>
            </a:extLst>
          </p:cNvPr>
          <p:cNvSpPr/>
          <p:nvPr/>
        </p:nvSpPr>
        <p:spPr>
          <a:xfrm>
            <a:off x="3696643" y="1683376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FF88337-D1B5-474F-A5C1-10C8A888F504}"/>
              </a:ext>
            </a:extLst>
          </p:cNvPr>
          <p:cNvSpPr/>
          <p:nvPr/>
        </p:nvSpPr>
        <p:spPr>
          <a:xfrm>
            <a:off x="4576619" y="1673741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288EBAA-062A-4945-8DA8-21BE76139718}"/>
              </a:ext>
            </a:extLst>
          </p:cNvPr>
          <p:cNvSpPr/>
          <p:nvPr/>
        </p:nvSpPr>
        <p:spPr>
          <a:xfrm>
            <a:off x="5522244" y="1679742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A047485-7A79-D046-AE16-596FEBAB08B2}"/>
              </a:ext>
            </a:extLst>
          </p:cNvPr>
          <p:cNvCxnSpPr>
            <a:stCxn id="17" idx="0"/>
            <a:endCxn id="21" idx="2"/>
          </p:cNvCxnSpPr>
          <p:nvPr/>
        </p:nvCxnSpPr>
        <p:spPr>
          <a:xfrm flipV="1">
            <a:off x="3875344" y="2772988"/>
            <a:ext cx="0" cy="17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EA00F9B-D921-6347-BCDD-A6A36B23ED47}"/>
              </a:ext>
            </a:extLst>
          </p:cNvPr>
          <p:cNvCxnSpPr>
            <a:stCxn id="29" idx="0"/>
            <a:endCxn id="11" idx="2"/>
          </p:cNvCxnSpPr>
          <p:nvPr/>
        </p:nvCxnSpPr>
        <p:spPr>
          <a:xfrm flipV="1">
            <a:off x="4755320" y="2772988"/>
            <a:ext cx="0" cy="16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E16EAB6-1776-7146-B526-5279D12AED70}"/>
              </a:ext>
            </a:extLst>
          </p:cNvPr>
          <p:cNvCxnSpPr>
            <a:stCxn id="30" idx="0"/>
            <a:endCxn id="22" idx="2"/>
          </p:cNvCxnSpPr>
          <p:nvPr/>
        </p:nvCxnSpPr>
        <p:spPr>
          <a:xfrm flipV="1">
            <a:off x="5700945" y="2772988"/>
            <a:ext cx="0" cy="17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3EE3C32-46E6-8141-A9DB-ED696728300D}"/>
              </a:ext>
            </a:extLst>
          </p:cNvPr>
          <p:cNvCxnSpPr>
            <a:stCxn id="21" idx="0"/>
            <a:endCxn id="31" idx="4"/>
          </p:cNvCxnSpPr>
          <p:nvPr/>
        </p:nvCxnSpPr>
        <p:spPr>
          <a:xfrm flipV="1">
            <a:off x="3875344" y="2006933"/>
            <a:ext cx="0" cy="21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BBDA7D91-0ABF-8948-8961-D4B0F0D2B4AE}"/>
              </a:ext>
            </a:extLst>
          </p:cNvPr>
          <p:cNvCxnSpPr>
            <a:stCxn id="11" idx="0"/>
            <a:endCxn id="32" idx="4"/>
          </p:cNvCxnSpPr>
          <p:nvPr/>
        </p:nvCxnSpPr>
        <p:spPr>
          <a:xfrm flipV="1">
            <a:off x="4755320" y="1997298"/>
            <a:ext cx="0" cy="22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BCA77CF-32E2-4D43-955E-E85F0ECD549F}"/>
              </a:ext>
            </a:extLst>
          </p:cNvPr>
          <p:cNvCxnSpPr>
            <a:stCxn id="22" idx="0"/>
            <a:endCxn id="36" idx="4"/>
          </p:cNvCxnSpPr>
          <p:nvPr/>
        </p:nvCxnSpPr>
        <p:spPr>
          <a:xfrm flipV="1">
            <a:off x="5700945" y="2003299"/>
            <a:ext cx="0" cy="221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29D1008-6B45-384D-920E-23BCC35D776A}"/>
              </a:ext>
            </a:extLst>
          </p:cNvPr>
          <p:cNvSpPr/>
          <p:nvPr/>
        </p:nvSpPr>
        <p:spPr>
          <a:xfrm>
            <a:off x="7526544" y="2223877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B9A1DE1-E3DB-B24A-A54A-555556BC9A13}"/>
              </a:ext>
            </a:extLst>
          </p:cNvPr>
          <p:cNvSpPr/>
          <p:nvPr/>
        </p:nvSpPr>
        <p:spPr>
          <a:xfrm>
            <a:off x="6646568" y="2223877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CB449230-3B87-8F40-A310-4CE6DEF4DD36}"/>
              </a:ext>
            </a:extLst>
          </p:cNvPr>
          <p:cNvSpPr/>
          <p:nvPr/>
        </p:nvSpPr>
        <p:spPr>
          <a:xfrm>
            <a:off x="8414461" y="2230494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E8FDF83F-3F44-444A-8D6C-4742A49B50CE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>
            <a:off x="7209276" y="2498197"/>
            <a:ext cx="31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4282708-140E-894B-A34C-A997864043C0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8089252" y="2498197"/>
            <a:ext cx="325209" cy="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AAF0D99E-008D-9042-ABD1-6FEF9079AB0B}"/>
              </a:ext>
            </a:extLst>
          </p:cNvPr>
          <p:cNvSpPr/>
          <p:nvPr/>
        </p:nvSpPr>
        <p:spPr>
          <a:xfrm>
            <a:off x="6749221" y="1682905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6FFF446E-03E0-7A4A-912B-A891160E58D8}"/>
              </a:ext>
            </a:extLst>
          </p:cNvPr>
          <p:cNvSpPr/>
          <p:nvPr/>
        </p:nvSpPr>
        <p:spPr>
          <a:xfrm>
            <a:off x="7629197" y="1673270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C2F2DE88-1D8C-B24D-9766-A65169655D1E}"/>
              </a:ext>
            </a:extLst>
          </p:cNvPr>
          <p:cNvSpPr/>
          <p:nvPr/>
        </p:nvSpPr>
        <p:spPr>
          <a:xfrm>
            <a:off x="8517114" y="1679271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D90611AB-23F3-1F4D-A66F-93C4CC1F4967}"/>
              </a:ext>
            </a:extLst>
          </p:cNvPr>
          <p:cNvCxnSpPr>
            <a:cxnSpLocks/>
            <a:stCxn id="47" idx="0"/>
            <a:endCxn id="54" idx="4"/>
          </p:cNvCxnSpPr>
          <p:nvPr/>
        </p:nvCxnSpPr>
        <p:spPr>
          <a:xfrm flipV="1">
            <a:off x="6927922" y="2006462"/>
            <a:ext cx="0" cy="21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F7D55492-B737-AE4C-AA73-E21F253C6B51}"/>
              </a:ext>
            </a:extLst>
          </p:cNvPr>
          <p:cNvCxnSpPr>
            <a:cxnSpLocks/>
            <a:stCxn id="46" idx="0"/>
            <a:endCxn id="55" idx="4"/>
          </p:cNvCxnSpPr>
          <p:nvPr/>
        </p:nvCxnSpPr>
        <p:spPr>
          <a:xfrm flipV="1">
            <a:off x="7807898" y="1996827"/>
            <a:ext cx="0" cy="22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AB3A2046-215C-DD40-B4CA-5A190459BA19}"/>
              </a:ext>
            </a:extLst>
          </p:cNvPr>
          <p:cNvCxnSpPr>
            <a:cxnSpLocks/>
            <a:stCxn id="48" idx="0"/>
            <a:endCxn id="56" idx="4"/>
          </p:cNvCxnSpPr>
          <p:nvPr/>
        </p:nvCxnSpPr>
        <p:spPr>
          <a:xfrm flipV="1">
            <a:off x="8695815" y="2002828"/>
            <a:ext cx="0" cy="227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>
            <a:extLst>
              <a:ext uri="{FF2B5EF4-FFF2-40B4-BE49-F238E27FC236}">
                <a16:creationId xmlns:a16="http://schemas.microsoft.com/office/drawing/2014/main" id="{137A8877-FCEA-7C43-983E-BCCA9DAB5620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7106622" y="1844684"/>
            <a:ext cx="251255" cy="120215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96" name="Connecteur en angle 4095">
            <a:extLst>
              <a:ext uri="{FF2B5EF4-FFF2-40B4-BE49-F238E27FC236}">
                <a16:creationId xmlns:a16="http://schemas.microsoft.com/office/drawing/2014/main" id="{75EA5C6D-F7B9-7045-872C-5738CC87E7F2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7357877" y="2772517"/>
            <a:ext cx="450021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Connecteur en angle 86">
            <a:extLst>
              <a:ext uri="{FF2B5EF4-FFF2-40B4-BE49-F238E27FC236}">
                <a16:creationId xmlns:a16="http://schemas.microsoft.com/office/drawing/2014/main" id="{AB4A79B5-1CD7-DB47-8C1F-31F76F70682D}"/>
              </a:ext>
            </a:extLst>
          </p:cNvPr>
          <p:cNvCxnSpPr>
            <a:cxnSpLocks/>
          </p:cNvCxnSpPr>
          <p:nvPr/>
        </p:nvCxnSpPr>
        <p:spPr>
          <a:xfrm>
            <a:off x="7994539" y="1846479"/>
            <a:ext cx="251255" cy="120215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Connecteur en angle 87">
            <a:extLst>
              <a:ext uri="{FF2B5EF4-FFF2-40B4-BE49-F238E27FC236}">
                <a16:creationId xmlns:a16="http://schemas.microsoft.com/office/drawing/2014/main" id="{70BC9DA0-B14F-F74D-9CA9-40A53A2BB53C}"/>
              </a:ext>
            </a:extLst>
          </p:cNvPr>
          <p:cNvCxnSpPr>
            <a:cxnSpLocks/>
          </p:cNvCxnSpPr>
          <p:nvPr/>
        </p:nvCxnSpPr>
        <p:spPr>
          <a:xfrm flipV="1">
            <a:off x="8245794" y="2774312"/>
            <a:ext cx="450021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eur en angle 91">
            <a:extLst>
              <a:ext uri="{FF2B5EF4-FFF2-40B4-BE49-F238E27FC236}">
                <a16:creationId xmlns:a16="http://schemas.microsoft.com/office/drawing/2014/main" id="{3EF6C05C-01C5-7346-8C31-EB1E25F3FAF1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5879645" y="1841521"/>
            <a:ext cx="598256" cy="1218522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Connecteur en angle 92">
            <a:extLst>
              <a:ext uri="{FF2B5EF4-FFF2-40B4-BE49-F238E27FC236}">
                <a16:creationId xmlns:a16="http://schemas.microsoft.com/office/drawing/2014/main" id="{6055CCE7-C778-3C44-9DCE-A07D657C4CD8}"/>
              </a:ext>
            </a:extLst>
          </p:cNvPr>
          <p:cNvCxnSpPr>
            <a:cxnSpLocks/>
          </p:cNvCxnSpPr>
          <p:nvPr/>
        </p:nvCxnSpPr>
        <p:spPr>
          <a:xfrm flipV="1">
            <a:off x="6477901" y="2785723"/>
            <a:ext cx="450021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18" name="Rectangle 4117">
            <a:extLst>
              <a:ext uri="{FF2B5EF4-FFF2-40B4-BE49-F238E27FC236}">
                <a16:creationId xmlns:a16="http://schemas.microsoft.com/office/drawing/2014/main" id="{8547CC67-DE03-EE4C-8828-7F651C414BC8}"/>
              </a:ext>
            </a:extLst>
          </p:cNvPr>
          <p:cNvSpPr/>
          <p:nvPr/>
        </p:nvSpPr>
        <p:spPr>
          <a:xfrm>
            <a:off x="3548779" y="3682684"/>
            <a:ext cx="5679627" cy="34830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Primer	      +	Generated text</a:t>
            </a:r>
          </a:p>
        </p:txBody>
      </p:sp>
      <p:sp>
        <p:nvSpPr>
          <p:cNvPr id="4120" name="Accolade fermante 4119">
            <a:extLst>
              <a:ext uri="{FF2B5EF4-FFF2-40B4-BE49-F238E27FC236}">
                <a16:creationId xmlns:a16="http://schemas.microsoft.com/office/drawing/2014/main" id="{D018947C-E1F2-AD4A-A9B5-17E3E6512A06}"/>
              </a:ext>
            </a:extLst>
          </p:cNvPr>
          <p:cNvSpPr/>
          <p:nvPr/>
        </p:nvSpPr>
        <p:spPr>
          <a:xfrm rot="16200000">
            <a:off x="7654757" y="267579"/>
            <a:ext cx="349485" cy="2390038"/>
          </a:xfrm>
          <a:prstGeom prst="rightBrace">
            <a:avLst>
              <a:gd name="adj1" fmla="val 8333"/>
              <a:gd name="adj2" fmla="val 50598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21" name="ZoneTexte 4120">
            <a:extLst>
              <a:ext uri="{FF2B5EF4-FFF2-40B4-BE49-F238E27FC236}">
                <a16:creationId xmlns:a16="http://schemas.microsoft.com/office/drawing/2014/main" id="{72A93BB0-97DD-E843-9E4D-1591F8184AB2}"/>
              </a:ext>
            </a:extLst>
          </p:cNvPr>
          <p:cNvSpPr txBox="1"/>
          <p:nvPr/>
        </p:nvSpPr>
        <p:spPr>
          <a:xfrm>
            <a:off x="6707682" y="850837"/>
            <a:ext cx="231683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Handwriting synthesis</a:t>
            </a:r>
          </a:p>
        </p:txBody>
      </p:sp>
      <p:sp>
        <p:nvSpPr>
          <p:cNvPr id="4124" name="Flèche vers le bas 4123">
            <a:extLst>
              <a:ext uri="{FF2B5EF4-FFF2-40B4-BE49-F238E27FC236}">
                <a16:creationId xmlns:a16="http://schemas.microsoft.com/office/drawing/2014/main" id="{9BB7E093-118D-6440-8574-5BA4905795A9}"/>
              </a:ext>
            </a:extLst>
          </p:cNvPr>
          <p:cNvSpPr/>
          <p:nvPr/>
        </p:nvSpPr>
        <p:spPr>
          <a:xfrm flipH="1" flipV="1">
            <a:off x="3756606" y="3407041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Flèche vers le bas 141">
            <a:extLst>
              <a:ext uri="{FF2B5EF4-FFF2-40B4-BE49-F238E27FC236}">
                <a16:creationId xmlns:a16="http://schemas.microsoft.com/office/drawing/2014/main" id="{AD048E2C-D85D-0140-9E1B-52C03263258F}"/>
              </a:ext>
            </a:extLst>
          </p:cNvPr>
          <p:cNvSpPr/>
          <p:nvPr/>
        </p:nvSpPr>
        <p:spPr>
          <a:xfrm flipH="1" flipV="1">
            <a:off x="4636614" y="3409588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Flèche vers le bas 142">
            <a:extLst>
              <a:ext uri="{FF2B5EF4-FFF2-40B4-BE49-F238E27FC236}">
                <a16:creationId xmlns:a16="http://schemas.microsoft.com/office/drawing/2014/main" id="{97799232-6FCF-6340-B61A-8B2D3987170C}"/>
              </a:ext>
            </a:extLst>
          </p:cNvPr>
          <p:cNvSpPr/>
          <p:nvPr/>
        </p:nvSpPr>
        <p:spPr>
          <a:xfrm flipH="1" flipV="1">
            <a:off x="5571779" y="3406362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Flèche vers le bas 143">
            <a:extLst>
              <a:ext uri="{FF2B5EF4-FFF2-40B4-BE49-F238E27FC236}">
                <a16:creationId xmlns:a16="http://schemas.microsoft.com/office/drawing/2014/main" id="{FFC56518-83F8-6248-94E2-EB041ACDB6BB}"/>
              </a:ext>
            </a:extLst>
          </p:cNvPr>
          <p:cNvSpPr/>
          <p:nvPr/>
        </p:nvSpPr>
        <p:spPr>
          <a:xfrm flipH="1" flipV="1">
            <a:off x="6821932" y="3415125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Flèche vers le bas 144">
            <a:extLst>
              <a:ext uri="{FF2B5EF4-FFF2-40B4-BE49-F238E27FC236}">
                <a16:creationId xmlns:a16="http://schemas.microsoft.com/office/drawing/2014/main" id="{F349CFBD-197F-4A43-BC98-056418D0E19A}"/>
              </a:ext>
            </a:extLst>
          </p:cNvPr>
          <p:cNvSpPr/>
          <p:nvPr/>
        </p:nvSpPr>
        <p:spPr>
          <a:xfrm flipH="1" flipV="1">
            <a:off x="7701940" y="3417672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Flèche vers le bas 145">
            <a:extLst>
              <a:ext uri="{FF2B5EF4-FFF2-40B4-BE49-F238E27FC236}">
                <a16:creationId xmlns:a16="http://schemas.microsoft.com/office/drawing/2014/main" id="{26DAF56C-D0B9-B245-98BC-7B59DF535C6C}"/>
              </a:ext>
            </a:extLst>
          </p:cNvPr>
          <p:cNvSpPr/>
          <p:nvPr/>
        </p:nvSpPr>
        <p:spPr>
          <a:xfrm flipH="1" flipV="1">
            <a:off x="8637105" y="3414446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25" name="ZoneTexte 4124">
            <a:extLst>
              <a:ext uri="{FF2B5EF4-FFF2-40B4-BE49-F238E27FC236}">
                <a16:creationId xmlns:a16="http://schemas.microsoft.com/office/drawing/2014/main" id="{24E09EB2-C56C-294D-B6EB-AF4F0E310412}"/>
              </a:ext>
            </a:extLst>
          </p:cNvPr>
          <p:cNvSpPr txBox="1"/>
          <p:nvPr/>
        </p:nvSpPr>
        <p:spPr>
          <a:xfrm>
            <a:off x="2133944" y="3661653"/>
            <a:ext cx="120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attention:</a:t>
            </a:r>
          </a:p>
        </p:txBody>
      </p:sp>
      <p:sp>
        <p:nvSpPr>
          <p:cNvPr id="83" name="Titre 24">
            <a:extLst>
              <a:ext uri="{FF2B5EF4-FFF2-40B4-BE49-F238E27FC236}">
                <a16:creationId xmlns:a16="http://schemas.microsoft.com/office/drawing/2014/main" id="{0A949843-569A-9043-AA83-59A878597ACB}"/>
              </a:ext>
            </a:extLst>
          </p:cNvPr>
          <p:cNvSpPr txBox="1">
            <a:spLocks/>
          </p:cNvSpPr>
          <p:nvPr/>
        </p:nvSpPr>
        <p:spPr>
          <a:xfrm>
            <a:off x="454917" y="521380"/>
            <a:ext cx="5566383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Primed</a:t>
            </a:r>
            <a:r>
              <a:rPr lang="fr-FR" sz="3600" b="1" dirty="0"/>
              <a:t> </a:t>
            </a:r>
            <a:r>
              <a:rPr lang="fr-FR" sz="3600" b="1" dirty="0" err="1"/>
              <a:t>sampling</a:t>
            </a:r>
            <a:endParaRPr lang="fr-FR" sz="3600" b="1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24313D0-8931-D442-84AA-8056F8B8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" y="5147978"/>
            <a:ext cx="8094120" cy="75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DCAE614-8B4A-824F-B341-BA31120E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18" y="5144086"/>
            <a:ext cx="4018877" cy="7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emi-tour 1">
            <a:extLst>
              <a:ext uri="{FF2B5EF4-FFF2-40B4-BE49-F238E27FC236}">
                <a16:creationId xmlns:a16="http://schemas.microsoft.com/office/drawing/2014/main" id="{B4D20EF7-E546-C94F-9DA4-FC18364917C1}"/>
              </a:ext>
            </a:extLst>
          </p:cNvPr>
          <p:cNvSpPr/>
          <p:nvPr/>
        </p:nvSpPr>
        <p:spPr>
          <a:xfrm flipV="1">
            <a:off x="7740080" y="6050943"/>
            <a:ext cx="1011428" cy="503415"/>
          </a:xfrm>
          <a:prstGeom prst="uturnArrow">
            <a:avLst>
              <a:gd name="adj1" fmla="val 25000"/>
              <a:gd name="adj2" fmla="val 25000"/>
              <a:gd name="adj3" fmla="val 33384"/>
              <a:gd name="adj4" fmla="val 43750"/>
              <a:gd name="adj5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33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2)    </a:t>
            </a:r>
            <a:r>
              <a:rPr lang="fr-FR" sz="1800" i="1" dirty="0" err="1"/>
              <a:t>Sampling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1242380" y="661851"/>
            <a:ext cx="5819602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Ideas</a:t>
            </a:r>
            <a:r>
              <a:rPr lang="fr-FR" sz="3600" b="1" dirty="0"/>
              <a:t> for </a:t>
            </a:r>
            <a:r>
              <a:rPr lang="fr-FR" sz="3600" b="1" dirty="0" err="1"/>
              <a:t>improving</a:t>
            </a:r>
            <a:r>
              <a:rPr lang="fr-FR" sz="3600" b="1" dirty="0"/>
              <a:t> </a:t>
            </a:r>
            <a:r>
              <a:rPr lang="fr-FR" sz="3600" b="1" dirty="0" err="1"/>
              <a:t>primed</a:t>
            </a:r>
            <a:r>
              <a:rPr lang="fr-FR" sz="3600" b="1" dirty="0"/>
              <a:t> </a:t>
            </a:r>
            <a:r>
              <a:rPr lang="fr-FR" sz="3600" b="1" dirty="0" err="1"/>
              <a:t>sampling</a:t>
            </a:r>
            <a:r>
              <a:rPr lang="fr-FR" sz="3600" b="1" dirty="0"/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D23A69-0B27-6645-AF0F-A2BCC4F85776}"/>
              </a:ext>
            </a:extLst>
          </p:cNvPr>
          <p:cNvSpPr txBox="1"/>
          <p:nvPr/>
        </p:nvSpPr>
        <p:spPr>
          <a:xfrm>
            <a:off x="1242380" y="2186365"/>
            <a:ext cx="92645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Using</a:t>
            </a:r>
            <a:r>
              <a:rPr lang="fr-FR" dirty="0"/>
              <a:t> a high </a:t>
            </a:r>
            <a:r>
              <a:rPr lang="fr-FR" dirty="0" err="1"/>
              <a:t>bias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u="sng" dirty="0" err="1"/>
              <a:t>Problem</a:t>
            </a:r>
            <a:r>
              <a:rPr lang="fr-FR" u="sng" dirty="0"/>
              <a:t> at startup:</a:t>
            </a:r>
          </a:p>
          <a:p>
            <a:endParaRPr lang="fr-FR" u="sng" dirty="0"/>
          </a:p>
          <a:p>
            <a:endParaRPr lang="fr-FR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Attention manipulation by </a:t>
            </a:r>
            <a:r>
              <a:rPr lang="fr-FR" dirty="0" err="1"/>
              <a:t>concentrating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on the first </a:t>
            </a:r>
            <a:r>
              <a:rPr lang="fr-FR" dirty="0" err="1"/>
              <a:t>character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hidden</a:t>
            </a:r>
            <a:r>
              <a:rPr lang="fr-FR" dirty="0"/>
              <a:t> state and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generated</a:t>
            </a:r>
            <a:r>
              <a:rPr lang="fr-FR" dirty="0"/>
              <a:t> sentence for the condition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35F4B2-E1F7-724D-B1AD-2DB1748D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52" y="5505601"/>
            <a:ext cx="8497614" cy="49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A1F2-093E-354F-91FC-FC9121982EAE}"/>
              </a:ext>
            </a:extLst>
          </p:cNvPr>
          <p:cNvSpPr/>
          <p:nvPr/>
        </p:nvSpPr>
        <p:spPr>
          <a:xfrm>
            <a:off x="3641834" y="5391807"/>
            <a:ext cx="788276" cy="80434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 à angle droit 3">
            <a:extLst>
              <a:ext uri="{FF2B5EF4-FFF2-40B4-BE49-F238E27FC236}">
                <a16:creationId xmlns:a16="http://schemas.microsoft.com/office/drawing/2014/main" id="{7F208DA5-2661-F047-A2ED-00D16FC86473}"/>
              </a:ext>
            </a:extLst>
          </p:cNvPr>
          <p:cNvSpPr/>
          <p:nvPr/>
        </p:nvSpPr>
        <p:spPr>
          <a:xfrm rot="16200000" flipH="1" flipV="1">
            <a:off x="2433161" y="5232242"/>
            <a:ext cx="740979" cy="78827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3C3B6B5-F5CB-2F48-B7D2-8F2244D0F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50000" r="83578" b="8467"/>
          <a:stretch/>
        </p:blipFill>
        <p:spPr bwMode="auto">
          <a:xfrm>
            <a:off x="6112012" y="1723012"/>
            <a:ext cx="1542147" cy="9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4F366F63-94E5-4041-84D7-5476247CC45D}"/>
              </a:ext>
            </a:extLst>
          </p:cNvPr>
          <p:cNvSpPr/>
          <p:nvPr/>
        </p:nvSpPr>
        <p:spPr>
          <a:xfrm>
            <a:off x="4035972" y="2186365"/>
            <a:ext cx="1434662" cy="379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CDAE136-B2F2-D64A-A7F0-546F19AF3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" t="16203" r="88210"/>
          <a:stretch/>
        </p:blipFill>
        <p:spPr bwMode="auto">
          <a:xfrm>
            <a:off x="3641834" y="3065001"/>
            <a:ext cx="1434661" cy="7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38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7547530F-5214-E941-9D30-12781907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76" y="2517167"/>
            <a:ext cx="460052" cy="46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B5A8A401-9011-A546-A663-000C39479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41" y="2534305"/>
            <a:ext cx="460052" cy="46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255F02A9-C315-3741-8A63-F3CCD165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406" y="2541584"/>
            <a:ext cx="460052" cy="46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2)    </a:t>
            </a:r>
            <a:r>
              <a:rPr lang="fr-FR" sz="1800" i="1" dirty="0" err="1"/>
              <a:t>Sampling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63062" y="484524"/>
            <a:ext cx="4853620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/>
              <a:t>Transition </a:t>
            </a:r>
            <a:r>
              <a:rPr lang="fr-FR" sz="3600" b="1" dirty="0" err="1"/>
              <a:t>word</a:t>
            </a:r>
            <a:endParaRPr lang="fr-FR" sz="3600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AC3C4F3-FEA8-BC49-824D-750099C73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" y="6239260"/>
            <a:ext cx="12192000" cy="584617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1034297-2484-B141-9044-1C2CE158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9" y="5279151"/>
            <a:ext cx="12192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B937C4D-917B-EC40-B17A-A8378F0B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9" y="3897497"/>
            <a:ext cx="12192000" cy="11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7BA4029-5534-3A42-A935-07E2BE8B958D}"/>
              </a:ext>
            </a:extLst>
          </p:cNvPr>
          <p:cNvCxnSpPr>
            <a:cxnSpLocks/>
          </p:cNvCxnSpPr>
          <p:nvPr/>
        </p:nvCxnSpPr>
        <p:spPr>
          <a:xfrm flipH="1">
            <a:off x="478302" y="6196149"/>
            <a:ext cx="1294227" cy="6618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78F9E21-751E-954D-B928-3195F100231B}"/>
              </a:ext>
            </a:extLst>
          </p:cNvPr>
          <p:cNvCxnSpPr>
            <a:cxnSpLocks/>
          </p:cNvCxnSpPr>
          <p:nvPr/>
        </p:nvCxnSpPr>
        <p:spPr>
          <a:xfrm flipH="1" flipV="1">
            <a:off x="478302" y="6196149"/>
            <a:ext cx="1153550" cy="58461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F08F7BB-4982-874D-BD97-2F6AB7609BEE}"/>
              </a:ext>
            </a:extLst>
          </p:cNvPr>
          <p:cNvSpPr/>
          <p:nvPr/>
        </p:nvSpPr>
        <p:spPr>
          <a:xfrm>
            <a:off x="2687369" y="1778704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45C4CDA-9198-A246-9E11-BD859FD8B0BC}"/>
              </a:ext>
            </a:extLst>
          </p:cNvPr>
          <p:cNvSpPr/>
          <p:nvPr/>
        </p:nvSpPr>
        <p:spPr>
          <a:xfrm>
            <a:off x="1807393" y="1778704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EE1F2BA-7C23-D642-BB12-D0D4475D92D9}"/>
              </a:ext>
            </a:extLst>
          </p:cNvPr>
          <p:cNvSpPr/>
          <p:nvPr/>
        </p:nvSpPr>
        <p:spPr>
          <a:xfrm>
            <a:off x="3632994" y="1778704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077A98C-99BA-744B-A7C4-533DC54F5C64}"/>
              </a:ext>
            </a:extLst>
          </p:cNvPr>
          <p:cNvCxnSpPr>
            <a:stCxn id="21" idx="3"/>
            <a:endCxn id="11" idx="1"/>
          </p:cNvCxnSpPr>
          <p:nvPr/>
        </p:nvCxnSpPr>
        <p:spPr>
          <a:xfrm>
            <a:off x="2370101" y="2053024"/>
            <a:ext cx="31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94FDA62-55F5-C449-A879-713D02651338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3250077" y="2053024"/>
            <a:ext cx="382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C0D8F4F6-C462-DA4A-B49F-0849E02BA9E9}"/>
              </a:ext>
            </a:extLst>
          </p:cNvPr>
          <p:cNvSpPr/>
          <p:nvPr/>
        </p:nvSpPr>
        <p:spPr>
          <a:xfrm>
            <a:off x="1910046" y="2506897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45A9DB01-2A6D-EE44-A2B5-48A1D2D855B0}"/>
              </a:ext>
            </a:extLst>
          </p:cNvPr>
          <p:cNvSpPr/>
          <p:nvPr/>
        </p:nvSpPr>
        <p:spPr>
          <a:xfrm>
            <a:off x="2790022" y="2497262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6267D8F3-3802-1B4C-AF77-D35FD78EE818}"/>
              </a:ext>
            </a:extLst>
          </p:cNvPr>
          <p:cNvSpPr/>
          <p:nvPr/>
        </p:nvSpPr>
        <p:spPr>
          <a:xfrm>
            <a:off x="3735647" y="2503263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EFF7CF29-DB32-6C4E-80A6-DE7016BC73F1}"/>
              </a:ext>
            </a:extLst>
          </p:cNvPr>
          <p:cNvSpPr/>
          <p:nvPr/>
        </p:nvSpPr>
        <p:spPr>
          <a:xfrm>
            <a:off x="1910046" y="1237732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FF88337-D1B5-474F-A5C1-10C8A888F504}"/>
              </a:ext>
            </a:extLst>
          </p:cNvPr>
          <p:cNvSpPr/>
          <p:nvPr/>
        </p:nvSpPr>
        <p:spPr>
          <a:xfrm>
            <a:off x="2790022" y="1228097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288EBAA-062A-4945-8DA8-21BE76139718}"/>
              </a:ext>
            </a:extLst>
          </p:cNvPr>
          <p:cNvSpPr/>
          <p:nvPr/>
        </p:nvSpPr>
        <p:spPr>
          <a:xfrm>
            <a:off x="3735647" y="1234098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A047485-7A79-D046-AE16-596FEBAB08B2}"/>
              </a:ext>
            </a:extLst>
          </p:cNvPr>
          <p:cNvCxnSpPr>
            <a:stCxn id="17" idx="0"/>
            <a:endCxn id="21" idx="2"/>
          </p:cNvCxnSpPr>
          <p:nvPr/>
        </p:nvCxnSpPr>
        <p:spPr>
          <a:xfrm flipV="1">
            <a:off x="2088747" y="2327344"/>
            <a:ext cx="0" cy="17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EA00F9B-D921-6347-BCDD-A6A36B23ED47}"/>
              </a:ext>
            </a:extLst>
          </p:cNvPr>
          <p:cNvCxnSpPr>
            <a:stCxn id="29" idx="0"/>
            <a:endCxn id="11" idx="2"/>
          </p:cNvCxnSpPr>
          <p:nvPr/>
        </p:nvCxnSpPr>
        <p:spPr>
          <a:xfrm flipV="1">
            <a:off x="2968723" y="2327344"/>
            <a:ext cx="0" cy="16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E16EAB6-1776-7146-B526-5279D12AED70}"/>
              </a:ext>
            </a:extLst>
          </p:cNvPr>
          <p:cNvCxnSpPr>
            <a:stCxn id="30" idx="0"/>
            <a:endCxn id="22" idx="2"/>
          </p:cNvCxnSpPr>
          <p:nvPr/>
        </p:nvCxnSpPr>
        <p:spPr>
          <a:xfrm flipV="1">
            <a:off x="3914348" y="2327344"/>
            <a:ext cx="0" cy="17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3EE3C32-46E6-8141-A9DB-ED696728300D}"/>
              </a:ext>
            </a:extLst>
          </p:cNvPr>
          <p:cNvCxnSpPr>
            <a:stCxn id="21" idx="0"/>
            <a:endCxn id="31" idx="4"/>
          </p:cNvCxnSpPr>
          <p:nvPr/>
        </p:nvCxnSpPr>
        <p:spPr>
          <a:xfrm flipV="1">
            <a:off x="2088747" y="1561289"/>
            <a:ext cx="0" cy="21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BBDA7D91-0ABF-8948-8961-D4B0F0D2B4AE}"/>
              </a:ext>
            </a:extLst>
          </p:cNvPr>
          <p:cNvCxnSpPr>
            <a:stCxn id="11" idx="0"/>
            <a:endCxn id="32" idx="4"/>
          </p:cNvCxnSpPr>
          <p:nvPr/>
        </p:nvCxnSpPr>
        <p:spPr>
          <a:xfrm flipV="1">
            <a:off x="2968723" y="1551654"/>
            <a:ext cx="0" cy="22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BCA77CF-32E2-4D43-955E-E85F0ECD549F}"/>
              </a:ext>
            </a:extLst>
          </p:cNvPr>
          <p:cNvCxnSpPr>
            <a:stCxn id="22" idx="0"/>
            <a:endCxn id="36" idx="4"/>
          </p:cNvCxnSpPr>
          <p:nvPr/>
        </p:nvCxnSpPr>
        <p:spPr>
          <a:xfrm flipV="1">
            <a:off x="3914348" y="1557655"/>
            <a:ext cx="0" cy="221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29D1008-6B45-384D-920E-23BCC35D776A}"/>
              </a:ext>
            </a:extLst>
          </p:cNvPr>
          <p:cNvSpPr/>
          <p:nvPr/>
        </p:nvSpPr>
        <p:spPr>
          <a:xfrm>
            <a:off x="5739947" y="1778233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B9A1DE1-E3DB-B24A-A54A-555556BC9A13}"/>
              </a:ext>
            </a:extLst>
          </p:cNvPr>
          <p:cNvSpPr/>
          <p:nvPr/>
        </p:nvSpPr>
        <p:spPr>
          <a:xfrm>
            <a:off x="4859971" y="1778233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CB449230-3B87-8F40-A310-4CE6DEF4DD36}"/>
              </a:ext>
            </a:extLst>
          </p:cNvPr>
          <p:cNvSpPr/>
          <p:nvPr/>
        </p:nvSpPr>
        <p:spPr>
          <a:xfrm>
            <a:off x="6627864" y="1784850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E8FDF83F-3F44-444A-8D6C-4742A49B50CE}"/>
              </a:ext>
            </a:extLst>
          </p:cNvPr>
          <p:cNvCxnSpPr>
            <a:stCxn id="47" idx="3"/>
            <a:endCxn id="46" idx="1"/>
          </p:cNvCxnSpPr>
          <p:nvPr/>
        </p:nvCxnSpPr>
        <p:spPr>
          <a:xfrm>
            <a:off x="5422679" y="2052553"/>
            <a:ext cx="31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4282708-140E-894B-A34C-A997864043C0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6302655" y="2052553"/>
            <a:ext cx="325209" cy="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AAF0D99E-008D-9042-ABD1-6FEF9079AB0B}"/>
              </a:ext>
            </a:extLst>
          </p:cNvPr>
          <p:cNvSpPr/>
          <p:nvPr/>
        </p:nvSpPr>
        <p:spPr>
          <a:xfrm>
            <a:off x="4962624" y="1237261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6FFF446E-03E0-7A4A-912B-A891160E58D8}"/>
              </a:ext>
            </a:extLst>
          </p:cNvPr>
          <p:cNvSpPr/>
          <p:nvPr/>
        </p:nvSpPr>
        <p:spPr>
          <a:xfrm>
            <a:off x="5842600" y="1227626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C2F2DE88-1D8C-B24D-9766-A65169655D1E}"/>
              </a:ext>
            </a:extLst>
          </p:cNvPr>
          <p:cNvSpPr/>
          <p:nvPr/>
        </p:nvSpPr>
        <p:spPr>
          <a:xfrm>
            <a:off x="6730517" y="1233627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D90611AB-23F3-1F4D-A66F-93C4CC1F4967}"/>
              </a:ext>
            </a:extLst>
          </p:cNvPr>
          <p:cNvCxnSpPr>
            <a:stCxn id="47" idx="0"/>
            <a:endCxn id="54" idx="4"/>
          </p:cNvCxnSpPr>
          <p:nvPr/>
        </p:nvCxnSpPr>
        <p:spPr>
          <a:xfrm flipV="1">
            <a:off x="5141325" y="1560818"/>
            <a:ext cx="0" cy="21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F7D55492-B737-AE4C-AA73-E21F253C6B51}"/>
              </a:ext>
            </a:extLst>
          </p:cNvPr>
          <p:cNvCxnSpPr>
            <a:stCxn id="46" idx="0"/>
            <a:endCxn id="55" idx="4"/>
          </p:cNvCxnSpPr>
          <p:nvPr/>
        </p:nvCxnSpPr>
        <p:spPr>
          <a:xfrm flipV="1">
            <a:off x="6021301" y="1551183"/>
            <a:ext cx="0" cy="22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AB3A2046-215C-DD40-B4CA-5A190459BA19}"/>
              </a:ext>
            </a:extLst>
          </p:cNvPr>
          <p:cNvCxnSpPr>
            <a:stCxn id="48" idx="0"/>
            <a:endCxn id="56" idx="4"/>
          </p:cNvCxnSpPr>
          <p:nvPr/>
        </p:nvCxnSpPr>
        <p:spPr>
          <a:xfrm flipV="1">
            <a:off x="6909218" y="1557184"/>
            <a:ext cx="0" cy="227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>
            <a:extLst>
              <a:ext uri="{FF2B5EF4-FFF2-40B4-BE49-F238E27FC236}">
                <a16:creationId xmlns:a16="http://schemas.microsoft.com/office/drawing/2014/main" id="{137A8877-FCEA-7C43-983E-BCCA9DAB5620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5320025" y="1399040"/>
            <a:ext cx="251255" cy="120215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96" name="Connecteur en angle 4095">
            <a:extLst>
              <a:ext uri="{FF2B5EF4-FFF2-40B4-BE49-F238E27FC236}">
                <a16:creationId xmlns:a16="http://schemas.microsoft.com/office/drawing/2014/main" id="{75EA5C6D-F7B9-7045-872C-5738CC87E7F2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5571280" y="2326873"/>
            <a:ext cx="450021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Connecteur en angle 86">
            <a:extLst>
              <a:ext uri="{FF2B5EF4-FFF2-40B4-BE49-F238E27FC236}">
                <a16:creationId xmlns:a16="http://schemas.microsoft.com/office/drawing/2014/main" id="{AB4A79B5-1CD7-DB47-8C1F-31F76F70682D}"/>
              </a:ext>
            </a:extLst>
          </p:cNvPr>
          <p:cNvCxnSpPr>
            <a:cxnSpLocks/>
          </p:cNvCxnSpPr>
          <p:nvPr/>
        </p:nvCxnSpPr>
        <p:spPr>
          <a:xfrm>
            <a:off x="6207942" y="1400835"/>
            <a:ext cx="251255" cy="120215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Connecteur en angle 87">
            <a:extLst>
              <a:ext uri="{FF2B5EF4-FFF2-40B4-BE49-F238E27FC236}">
                <a16:creationId xmlns:a16="http://schemas.microsoft.com/office/drawing/2014/main" id="{70BC9DA0-B14F-F74D-9CA9-40A53A2BB53C}"/>
              </a:ext>
            </a:extLst>
          </p:cNvPr>
          <p:cNvCxnSpPr>
            <a:cxnSpLocks/>
          </p:cNvCxnSpPr>
          <p:nvPr/>
        </p:nvCxnSpPr>
        <p:spPr>
          <a:xfrm flipV="1">
            <a:off x="6459197" y="2328668"/>
            <a:ext cx="450021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eur en angle 91">
            <a:extLst>
              <a:ext uri="{FF2B5EF4-FFF2-40B4-BE49-F238E27FC236}">
                <a16:creationId xmlns:a16="http://schemas.microsoft.com/office/drawing/2014/main" id="{3EF6C05C-01C5-7346-8C31-EB1E25F3FAF1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4093048" y="1395877"/>
            <a:ext cx="598256" cy="1218522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Connecteur en angle 92">
            <a:extLst>
              <a:ext uri="{FF2B5EF4-FFF2-40B4-BE49-F238E27FC236}">
                <a16:creationId xmlns:a16="http://schemas.microsoft.com/office/drawing/2014/main" id="{6055CCE7-C778-3C44-9DCE-A07D657C4CD8}"/>
              </a:ext>
            </a:extLst>
          </p:cNvPr>
          <p:cNvCxnSpPr>
            <a:cxnSpLocks/>
          </p:cNvCxnSpPr>
          <p:nvPr/>
        </p:nvCxnSpPr>
        <p:spPr>
          <a:xfrm flipV="1">
            <a:off x="4691304" y="2340079"/>
            <a:ext cx="450021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18" name="Rectangle 4117">
            <a:extLst>
              <a:ext uri="{FF2B5EF4-FFF2-40B4-BE49-F238E27FC236}">
                <a16:creationId xmlns:a16="http://schemas.microsoft.com/office/drawing/2014/main" id="{8547CC67-DE03-EE4C-8828-7F651C414BC8}"/>
              </a:ext>
            </a:extLst>
          </p:cNvPr>
          <p:cNvSpPr/>
          <p:nvPr/>
        </p:nvSpPr>
        <p:spPr>
          <a:xfrm>
            <a:off x="1762182" y="3237041"/>
            <a:ext cx="8592696" cy="3011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texte d’amorce 	+	 mot de transition 		+	 texte généré</a:t>
            </a:r>
          </a:p>
        </p:txBody>
      </p:sp>
      <p:pic>
        <p:nvPicPr>
          <p:cNvPr id="117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DD676693-2A67-0C4F-98D9-D469F1BBB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804" y="2525807"/>
            <a:ext cx="460052" cy="46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1B3158A3-C3DC-3245-B39D-257A1C94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812" y="2534305"/>
            <a:ext cx="460052" cy="46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Stickers Jeu de Dés pas cher ·.¸¸ FRANCE STICKERS ¸¸.·">
            <a:extLst>
              <a:ext uri="{FF2B5EF4-FFF2-40B4-BE49-F238E27FC236}">
                <a16:creationId xmlns:a16="http://schemas.microsoft.com/office/drawing/2014/main" id="{A6C9A4DE-01FF-8944-9F1B-1BEFA912D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48" y="2541419"/>
            <a:ext cx="460052" cy="46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97130F36-23AC-904A-9DD7-EC7CA1FEA7A2}"/>
              </a:ext>
            </a:extLst>
          </p:cNvPr>
          <p:cNvSpPr/>
          <p:nvPr/>
        </p:nvSpPr>
        <p:spPr>
          <a:xfrm>
            <a:off x="8750242" y="1778233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714D671E-3414-EE4E-B1FF-7F21EFEDE0CB}"/>
              </a:ext>
            </a:extLst>
          </p:cNvPr>
          <p:cNvSpPr/>
          <p:nvPr/>
        </p:nvSpPr>
        <p:spPr>
          <a:xfrm>
            <a:off x="7870266" y="1778233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 : coins arrondis 121">
            <a:extLst>
              <a:ext uri="{FF2B5EF4-FFF2-40B4-BE49-F238E27FC236}">
                <a16:creationId xmlns:a16="http://schemas.microsoft.com/office/drawing/2014/main" id="{ACBF5190-3CF0-EF4F-85F4-3D6543F7EE2E}"/>
              </a:ext>
            </a:extLst>
          </p:cNvPr>
          <p:cNvSpPr/>
          <p:nvPr/>
        </p:nvSpPr>
        <p:spPr>
          <a:xfrm>
            <a:off x="9638159" y="1784850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BDF38A0B-F8DA-F045-A540-97A025E506FF}"/>
              </a:ext>
            </a:extLst>
          </p:cNvPr>
          <p:cNvCxnSpPr>
            <a:stCxn id="121" idx="3"/>
            <a:endCxn id="120" idx="1"/>
          </p:cNvCxnSpPr>
          <p:nvPr/>
        </p:nvCxnSpPr>
        <p:spPr>
          <a:xfrm>
            <a:off x="8432974" y="2052553"/>
            <a:ext cx="31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4" name="Connecteur droit avec flèche 123">
            <a:extLst>
              <a:ext uri="{FF2B5EF4-FFF2-40B4-BE49-F238E27FC236}">
                <a16:creationId xmlns:a16="http://schemas.microsoft.com/office/drawing/2014/main" id="{924C39B4-7271-3942-838C-7FC0405DA725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>
            <a:off x="9312950" y="2052553"/>
            <a:ext cx="325209" cy="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Ellipse 124">
            <a:extLst>
              <a:ext uri="{FF2B5EF4-FFF2-40B4-BE49-F238E27FC236}">
                <a16:creationId xmlns:a16="http://schemas.microsoft.com/office/drawing/2014/main" id="{0F522508-5927-2948-87F1-6E3C167E6804}"/>
              </a:ext>
            </a:extLst>
          </p:cNvPr>
          <p:cNvSpPr/>
          <p:nvPr/>
        </p:nvSpPr>
        <p:spPr>
          <a:xfrm>
            <a:off x="7972919" y="1237261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9FC319D9-166E-6247-9AA9-E5BD53DD9A51}"/>
              </a:ext>
            </a:extLst>
          </p:cNvPr>
          <p:cNvSpPr/>
          <p:nvPr/>
        </p:nvSpPr>
        <p:spPr>
          <a:xfrm>
            <a:off x="8852895" y="1227626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E8A67A4F-99C0-704F-BF81-6E2848A3BC0A}"/>
              </a:ext>
            </a:extLst>
          </p:cNvPr>
          <p:cNvSpPr/>
          <p:nvPr/>
        </p:nvSpPr>
        <p:spPr>
          <a:xfrm>
            <a:off x="9740812" y="1233627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270BD6D8-3B85-8647-9B26-85C785512987}"/>
              </a:ext>
            </a:extLst>
          </p:cNvPr>
          <p:cNvCxnSpPr>
            <a:stCxn id="121" idx="0"/>
            <a:endCxn id="125" idx="4"/>
          </p:cNvCxnSpPr>
          <p:nvPr/>
        </p:nvCxnSpPr>
        <p:spPr>
          <a:xfrm flipV="1">
            <a:off x="8151620" y="1560818"/>
            <a:ext cx="0" cy="21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8046EFB1-CB52-A94C-B24D-6B6E5E022AF9}"/>
              </a:ext>
            </a:extLst>
          </p:cNvPr>
          <p:cNvCxnSpPr>
            <a:stCxn id="120" idx="0"/>
            <a:endCxn id="126" idx="4"/>
          </p:cNvCxnSpPr>
          <p:nvPr/>
        </p:nvCxnSpPr>
        <p:spPr>
          <a:xfrm flipV="1">
            <a:off x="9031596" y="1551183"/>
            <a:ext cx="0" cy="22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>
            <a:extLst>
              <a:ext uri="{FF2B5EF4-FFF2-40B4-BE49-F238E27FC236}">
                <a16:creationId xmlns:a16="http://schemas.microsoft.com/office/drawing/2014/main" id="{AB23CEA0-BF12-354D-B882-6996DA03AEC2}"/>
              </a:ext>
            </a:extLst>
          </p:cNvPr>
          <p:cNvCxnSpPr>
            <a:stCxn id="122" idx="0"/>
            <a:endCxn id="127" idx="4"/>
          </p:cNvCxnSpPr>
          <p:nvPr/>
        </p:nvCxnSpPr>
        <p:spPr>
          <a:xfrm flipV="1">
            <a:off x="9919513" y="1557184"/>
            <a:ext cx="0" cy="227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en angle 130">
            <a:extLst>
              <a:ext uri="{FF2B5EF4-FFF2-40B4-BE49-F238E27FC236}">
                <a16:creationId xmlns:a16="http://schemas.microsoft.com/office/drawing/2014/main" id="{7E65D664-81AF-E540-9EA8-2CA882DDB76B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8330320" y="1399040"/>
            <a:ext cx="251255" cy="120215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Connecteur en angle 131">
            <a:extLst>
              <a:ext uri="{FF2B5EF4-FFF2-40B4-BE49-F238E27FC236}">
                <a16:creationId xmlns:a16="http://schemas.microsoft.com/office/drawing/2014/main" id="{BFD5D1DE-642B-444B-9624-E8B438267728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8581575" y="2326873"/>
            <a:ext cx="450021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3" name="Connecteur en angle 132">
            <a:extLst>
              <a:ext uri="{FF2B5EF4-FFF2-40B4-BE49-F238E27FC236}">
                <a16:creationId xmlns:a16="http://schemas.microsoft.com/office/drawing/2014/main" id="{1E1956FB-50DE-E34A-99F6-CBA93B4F7329}"/>
              </a:ext>
            </a:extLst>
          </p:cNvPr>
          <p:cNvCxnSpPr>
            <a:cxnSpLocks/>
          </p:cNvCxnSpPr>
          <p:nvPr/>
        </p:nvCxnSpPr>
        <p:spPr>
          <a:xfrm>
            <a:off x="9218237" y="1400835"/>
            <a:ext cx="251255" cy="1202153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4" name="Connecteur en angle 133">
            <a:extLst>
              <a:ext uri="{FF2B5EF4-FFF2-40B4-BE49-F238E27FC236}">
                <a16:creationId xmlns:a16="http://schemas.microsoft.com/office/drawing/2014/main" id="{107D0BC6-21A3-F54A-9688-E3BC3FE43ED4}"/>
              </a:ext>
            </a:extLst>
          </p:cNvPr>
          <p:cNvCxnSpPr>
            <a:cxnSpLocks/>
          </p:cNvCxnSpPr>
          <p:nvPr/>
        </p:nvCxnSpPr>
        <p:spPr>
          <a:xfrm flipV="1">
            <a:off x="9469492" y="2328668"/>
            <a:ext cx="450021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Connecteur en angle 134">
            <a:extLst>
              <a:ext uri="{FF2B5EF4-FFF2-40B4-BE49-F238E27FC236}">
                <a16:creationId xmlns:a16="http://schemas.microsoft.com/office/drawing/2014/main" id="{A7A769C9-81BD-064E-8F8C-FEDE65975103}"/>
              </a:ext>
            </a:extLst>
          </p:cNvPr>
          <p:cNvCxnSpPr>
            <a:cxnSpLocks/>
          </p:cNvCxnSpPr>
          <p:nvPr/>
        </p:nvCxnSpPr>
        <p:spPr>
          <a:xfrm>
            <a:off x="7103343" y="1395877"/>
            <a:ext cx="598256" cy="1218522"/>
          </a:xfrm>
          <a:prstGeom prst="bentConnector2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Connecteur en angle 135">
            <a:extLst>
              <a:ext uri="{FF2B5EF4-FFF2-40B4-BE49-F238E27FC236}">
                <a16:creationId xmlns:a16="http://schemas.microsoft.com/office/drawing/2014/main" id="{CD9AF6EF-5406-0346-89D5-57A979E60573}"/>
              </a:ext>
            </a:extLst>
          </p:cNvPr>
          <p:cNvCxnSpPr>
            <a:cxnSpLocks/>
          </p:cNvCxnSpPr>
          <p:nvPr/>
        </p:nvCxnSpPr>
        <p:spPr>
          <a:xfrm flipV="1">
            <a:off x="7701599" y="2340079"/>
            <a:ext cx="450021" cy="2743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20" name="Accolade fermante 4119">
            <a:extLst>
              <a:ext uri="{FF2B5EF4-FFF2-40B4-BE49-F238E27FC236}">
                <a16:creationId xmlns:a16="http://schemas.microsoft.com/office/drawing/2014/main" id="{D018947C-E1F2-AD4A-A9B5-17E3E6512A06}"/>
              </a:ext>
            </a:extLst>
          </p:cNvPr>
          <p:cNvSpPr/>
          <p:nvPr/>
        </p:nvSpPr>
        <p:spPr>
          <a:xfrm rot="16200000">
            <a:off x="8821239" y="-113449"/>
            <a:ext cx="349485" cy="2390038"/>
          </a:xfrm>
          <a:prstGeom prst="rightBrace">
            <a:avLst>
              <a:gd name="adj1" fmla="val 8333"/>
              <a:gd name="adj2" fmla="val 50598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21" name="ZoneTexte 4120">
            <a:extLst>
              <a:ext uri="{FF2B5EF4-FFF2-40B4-BE49-F238E27FC236}">
                <a16:creationId xmlns:a16="http://schemas.microsoft.com/office/drawing/2014/main" id="{72A93BB0-97DD-E843-9E4D-1591F8184AB2}"/>
              </a:ext>
            </a:extLst>
          </p:cNvPr>
          <p:cNvSpPr txBox="1"/>
          <p:nvPr/>
        </p:nvSpPr>
        <p:spPr>
          <a:xfrm>
            <a:off x="7874164" y="469809"/>
            <a:ext cx="222392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Génération d’écriture</a:t>
            </a:r>
          </a:p>
        </p:txBody>
      </p:sp>
      <p:sp>
        <p:nvSpPr>
          <p:cNvPr id="4124" name="Flèche vers le bas 4123">
            <a:extLst>
              <a:ext uri="{FF2B5EF4-FFF2-40B4-BE49-F238E27FC236}">
                <a16:creationId xmlns:a16="http://schemas.microsoft.com/office/drawing/2014/main" id="{9BB7E093-118D-6440-8574-5BA4905795A9}"/>
              </a:ext>
            </a:extLst>
          </p:cNvPr>
          <p:cNvSpPr/>
          <p:nvPr/>
        </p:nvSpPr>
        <p:spPr>
          <a:xfrm flipH="1" flipV="1">
            <a:off x="1970009" y="2961397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Flèche vers le bas 141">
            <a:extLst>
              <a:ext uri="{FF2B5EF4-FFF2-40B4-BE49-F238E27FC236}">
                <a16:creationId xmlns:a16="http://schemas.microsoft.com/office/drawing/2014/main" id="{AD048E2C-D85D-0140-9E1B-52C03263258F}"/>
              </a:ext>
            </a:extLst>
          </p:cNvPr>
          <p:cNvSpPr/>
          <p:nvPr/>
        </p:nvSpPr>
        <p:spPr>
          <a:xfrm flipH="1" flipV="1">
            <a:off x="2850017" y="2963944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Flèche vers le bas 142">
            <a:extLst>
              <a:ext uri="{FF2B5EF4-FFF2-40B4-BE49-F238E27FC236}">
                <a16:creationId xmlns:a16="http://schemas.microsoft.com/office/drawing/2014/main" id="{97799232-6FCF-6340-B61A-8B2D3987170C}"/>
              </a:ext>
            </a:extLst>
          </p:cNvPr>
          <p:cNvSpPr/>
          <p:nvPr/>
        </p:nvSpPr>
        <p:spPr>
          <a:xfrm flipH="1" flipV="1">
            <a:off x="3785182" y="2960718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Flèche vers le bas 143">
            <a:extLst>
              <a:ext uri="{FF2B5EF4-FFF2-40B4-BE49-F238E27FC236}">
                <a16:creationId xmlns:a16="http://schemas.microsoft.com/office/drawing/2014/main" id="{FFC56518-83F8-6248-94E2-EB041ACDB6BB}"/>
              </a:ext>
            </a:extLst>
          </p:cNvPr>
          <p:cNvSpPr/>
          <p:nvPr/>
        </p:nvSpPr>
        <p:spPr>
          <a:xfrm flipH="1" flipV="1">
            <a:off x="5035335" y="2969481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Flèche vers le bas 144">
            <a:extLst>
              <a:ext uri="{FF2B5EF4-FFF2-40B4-BE49-F238E27FC236}">
                <a16:creationId xmlns:a16="http://schemas.microsoft.com/office/drawing/2014/main" id="{F349CFBD-197F-4A43-BC98-056418D0E19A}"/>
              </a:ext>
            </a:extLst>
          </p:cNvPr>
          <p:cNvSpPr/>
          <p:nvPr/>
        </p:nvSpPr>
        <p:spPr>
          <a:xfrm flipH="1" flipV="1">
            <a:off x="5915343" y="2972028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Flèche vers le bas 145">
            <a:extLst>
              <a:ext uri="{FF2B5EF4-FFF2-40B4-BE49-F238E27FC236}">
                <a16:creationId xmlns:a16="http://schemas.microsoft.com/office/drawing/2014/main" id="{26DAF56C-D0B9-B245-98BC-7B59DF535C6C}"/>
              </a:ext>
            </a:extLst>
          </p:cNvPr>
          <p:cNvSpPr/>
          <p:nvPr/>
        </p:nvSpPr>
        <p:spPr>
          <a:xfrm flipH="1" flipV="1">
            <a:off x="6850508" y="2968802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Flèche vers le bas 146">
            <a:extLst>
              <a:ext uri="{FF2B5EF4-FFF2-40B4-BE49-F238E27FC236}">
                <a16:creationId xmlns:a16="http://schemas.microsoft.com/office/drawing/2014/main" id="{D2EFFC55-0482-8A43-932D-69B7AD4C3170}"/>
              </a:ext>
            </a:extLst>
          </p:cNvPr>
          <p:cNvSpPr/>
          <p:nvPr/>
        </p:nvSpPr>
        <p:spPr>
          <a:xfrm flipH="1" flipV="1">
            <a:off x="8045504" y="2961397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Flèche vers le bas 147">
            <a:extLst>
              <a:ext uri="{FF2B5EF4-FFF2-40B4-BE49-F238E27FC236}">
                <a16:creationId xmlns:a16="http://schemas.microsoft.com/office/drawing/2014/main" id="{C38D1DCA-330F-7840-A5B5-1C9668EDDB1C}"/>
              </a:ext>
            </a:extLst>
          </p:cNvPr>
          <p:cNvSpPr/>
          <p:nvPr/>
        </p:nvSpPr>
        <p:spPr>
          <a:xfrm flipH="1" flipV="1">
            <a:off x="8925512" y="2963944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Flèche vers le bas 148">
            <a:extLst>
              <a:ext uri="{FF2B5EF4-FFF2-40B4-BE49-F238E27FC236}">
                <a16:creationId xmlns:a16="http://schemas.microsoft.com/office/drawing/2014/main" id="{A62DD552-DF14-A044-B31C-218A086286E6}"/>
              </a:ext>
            </a:extLst>
          </p:cNvPr>
          <p:cNvSpPr/>
          <p:nvPr/>
        </p:nvSpPr>
        <p:spPr>
          <a:xfrm flipH="1" flipV="1">
            <a:off x="9860677" y="2960718"/>
            <a:ext cx="237410" cy="26954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25" name="ZoneTexte 4124">
            <a:extLst>
              <a:ext uri="{FF2B5EF4-FFF2-40B4-BE49-F238E27FC236}">
                <a16:creationId xmlns:a16="http://schemas.microsoft.com/office/drawing/2014/main" id="{24E09EB2-C56C-294D-B6EB-AF4F0E310412}"/>
              </a:ext>
            </a:extLst>
          </p:cNvPr>
          <p:cNvSpPr txBox="1"/>
          <p:nvPr/>
        </p:nvSpPr>
        <p:spPr>
          <a:xfrm>
            <a:off x="372881" y="3168875"/>
            <a:ext cx="120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attention: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C011AFCF-D0FD-1244-81BE-771F1EA31554}"/>
              </a:ext>
            </a:extLst>
          </p:cNvPr>
          <p:cNvSpPr txBox="1"/>
          <p:nvPr/>
        </p:nvSpPr>
        <p:spPr>
          <a:xfrm>
            <a:off x="66489" y="3613363"/>
            <a:ext cx="613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Primer: 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4B2F3152-B190-3C4C-AD0D-4D5413BBA965}"/>
              </a:ext>
            </a:extLst>
          </p:cNvPr>
          <p:cNvSpPr txBox="1"/>
          <p:nvPr/>
        </p:nvSpPr>
        <p:spPr>
          <a:xfrm>
            <a:off x="66489" y="4963011"/>
            <a:ext cx="613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Handwriting synthesis without transition word: 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AB3D247F-0018-F24F-855C-F11008F5D3C3}"/>
              </a:ext>
            </a:extLst>
          </p:cNvPr>
          <p:cNvSpPr txBox="1"/>
          <p:nvPr/>
        </p:nvSpPr>
        <p:spPr>
          <a:xfrm>
            <a:off x="61631" y="5913038"/>
            <a:ext cx="613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Handwriting synthesis with transition word: </a:t>
            </a:r>
          </a:p>
        </p:txBody>
      </p:sp>
    </p:spTree>
    <p:extLst>
      <p:ext uri="{BB962C8B-B14F-4D97-AF65-F5344CB8AC3E}">
        <p14:creationId xmlns:p14="http://schemas.microsoft.com/office/powerpoint/2010/main" val="607946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2FA33-41F8-4060-B320-B1197860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3)	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solving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1A752A-DE98-42AE-9C95-698B39DD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19</a:t>
            </a:fld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9B9A026-6232-40A6-8CD3-2A669955753F}"/>
              </a:ext>
            </a:extLst>
          </p:cNvPr>
          <p:cNvCxnSpPr>
            <a:cxnSpLocks/>
          </p:cNvCxnSpPr>
          <p:nvPr/>
        </p:nvCxnSpPr>
        <p:spPr>
          <a:xfrm flipH="1">
            <a:off x="928135" y="1396155"/>
            <a:ext cx="1126386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8B51FCD2-73B4-40CB-A13A-173F87C4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58" y="1836006"/>
            <a:ext cx="4669557" cy="46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61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D95F7-A165-4036-9188-B345DE6E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0366DC-A5D1-4E51-ADA7-6A9ABA8C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2</a:t>
            </a:fld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4C788CF-78D6-41CB-950B-7558E494B2B8}"/>
              </a:ext>
            </a:extLst>
          </p:cNvPr>
          <p:cNvCxnSpPr>
            <a:cxnSpLocks/>
          </p:cNvCxnSpPr>
          <p:nvPr/>
        </p:nvCxnSpPr>
        <p:spPr>
          <a:xfrm flipH="1">
            <a:off x="928135" y="1396155"/>
            <a:ext cx="1126386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453B2276-BF90-48FE-B83E-6FDB59464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58" y="1836006"/>
            <a:ext cx="4669557" cy="46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881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3)    </a:t>
            </a:r>
            <a:r>
              <a:rPr lang="fr-FR" sz="1800" i="1" dirty="0" err="1"/>
              <a:t>Problems</a:t>
            </a:r>
            <a:r>
              <a:rPr lang="fr-FR" sz="1800" i="1" dirty="0"/>
              <a:t> </a:t>
            </a:r>
            <a:r>
              <a:rPr lang="fr-FR" sz="1800" i="1" dirty="0" err="1"/>
              <a:t>solving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651537" y="594624"/>
            <a:ext cx="5819602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Writing</a:t>
            </a:r>
            <a:r>
              <a:rPr lang="fr-FR" sz="3600" b="1" dirty="0"/>
              <a:t> </a:t>
            </a:r>
            <a:r>
              <a:rPr lang="fr-FR" sz="3600" b="1" dirty="0" err="1"/>
              <a:t>smoothener</a:t>
            </a:r>
            <a:endParaRPr lang="fr-FR" sz="36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4C1C25-051A-2C47-93C3-5572027D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81" y="1370856"/>
            <a:ext cx="7821637" cy="72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apèze 4">
            <a:extLst>
              <a:ext uri="{FF2B5EF4-FFF2-40B4-BE49-F238E27FC236}">
                <a16:creationId xmlns:a16="http://schemas.microsoft.com/office/drawing/2014/main" id="{567363DE-EF7D-744F-B7C9-8986CF813360}"/>
              </a:ext>
            </a:extLst>
          </p:cNvPr>
          <p:cNvSpPr/>
          <p:nvPr/>
        </p:nvSpPr>
        <p:spPr>
          <a:xfrm>
            <a:off x="4375053" y="2533127"/>
            <a:ext cx="2294878" cy="2012622"/>
          </a:xfrm>
          <a:prstGeom prst="trapezoid">
            <a:avLst>
              <a:gd name="adj" fmla="val 2849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Handwriting synthesis model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DF8F97A-EA78-0943-A8BC-F016D56A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01" y="4994031"/>
            <a:ext cx="3783360" cy="9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EC10EA3-87FB-5A4A-A5F4-41F5A7AEF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2" y="6015470"/>
            <a:ext cx="6494585" cy="5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8838B59-39E2-C043-9482-49D8C3B0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62" y="5096392"/>
            <a:ext cx="7578965" cy="549672"/>
          </a:xfrm>
          <a:prstGeom prst="rect">
            <a:avLst/>
          </a:prstGeom>
          <a:noFill/>
          <a:ln w="508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3B3C845B-3724-644D-8286-4ACAE66CB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54" y="5921644"/>
            <a:ext cx="5078437" cy="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4F79FF-C01B-8A4F-8E14-BB315467B0AA}"/>
              </a:ext>
            </a:extLst>
          </p:cNvPr>
          <p:cNvSpPr txBox="1"/>
          <p:nvPr/>
        </p:nvSpPr>
        <p:spPr>
          <a:xfrm>
            <a:off x="2405245" y="3059767"/>
            <a:ext cx="259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0070C0"/>
                </a:solidFill>
              </a:rPr>
              <a:t>Generation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9CE70C9-DD4D-664A-AE97-C19A1331648B}"/>
              </a:ext>
            </a:extLst>
          </p:cNvPr>
          <p:cNvSpPr txBox="1"/>
          <p:nvPr/>
        </p:nvSpPr>
        <p:spPr>
          <a:xfrm>
            <a:off x="9223833" y="4436345"/>
            <a:ext cx="259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>
                    <a:lumMod val="75000"/>
                  </a:schemeClr>
                </a:solidFill>
              </a:rPr>
              <a:t>Sélection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407823F-FD7A-2B4B-A89C-B735E50C14B4}"/>
              </a:ext>
            </a:extLst>
          </p:cNvPr>
          <p:cNvSpPr txBox="1"/>
          <p:nvPr/>
        </p:nvSpPr>
        <p:spPr>
          <a:xfrm>
            <a:off x="6764531" y="2177478"/>
            <a:ext cx="448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« For a moment,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didn’t</a:t>
            </a:r>
            <a:r>
              <a:rPr lang="fr-FR" dirty="0"/>
              <a:t> </a:t>
            </a:r>
            <a:r>
              <a:rPr lang="fr-FR" dirty="0" err="1"/>
              <a:t>recognise</a:t>
            </a:r>
            <a:r>
              <a:rPr lang="fr-FR" dirty="0"/>
              <a:t> </a:t>
            </a:r>
            <a:r>
              <a:rPr lang="fr-FR" dirty="0" err="1"/>
              <a:t>him</a:t>
            </a:r>
            <a:r>
              <a:rPr lang="fr-FR" dirty="0"/>
              <a:t> »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4D982CE-0E1A-6049-A8AF-5BDD3EAC0516}"/>
              </a:ext>
            </a:extLst>
          </p:cNvPr>
          <p:cNvCxnSpPr/>
          <p:nvPr/>
        </p:nvCxnSpPr>
        <p:spPr>
          <a:xfrm flipH="1">
            <a:off x="3826412" y="4545749"/>
            <a:ext cx="660950" cy="436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02888B8-1C87-2344-B09F-FB6F334EB350}"/>
              </a:ext>
            </a:extLst>
          </p:cNvPr>
          <p:cNvCxnSpPr>
            <a:cxnSpLocks/>
          </p:cNvCxnSpPr>
          <p:nvPr/>
        </p:nvCxnSpPr>
        <p:spPr>
          <a:xfrm>
            <a:off x="5666501" y="4557909"/>
            <a:ext cx="293010" cy="523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5012884-E17D-AA40-B145-3DF0DFD95ECE}"/>
              </a:ext>
            </a:extLst>
          </p:cNvPr>
          <p:cNvCxnSpPr>
            <a:cxnSpLocks/>
          </p:cNvCxnSpPr>
          <p:nvPr/>
        </p:nvCxnSpPr>
        <p:spPr>
          <a:xfrm>
            <a:off x="6337090" y="4557909"/>
            <a:ext cx="1611156" cy="1363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15CD365-EBB0-8045-B0C4-3791285A637A}"/>
              </a:ext>
            </a:extLst>
          </p:cNvPr>
          <p:cNvCxnSpPr>
            <a:cxnSpLocks/>
          </p:cNvCxnSpPr>
          <p:nvPr/>
        </p:nvCxnSpPr>
        <p:spPr>
          <a:xfrm flipH="1">
            <a:off x="4229261" y="4545749"/>
            <a:ext cx="766651" cy="1469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86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3)    </a:t>
            </a:r>
            <a:r>
              <a:rPr lang="fr-FR" sz="1800" i="1" dirty="0" err="1"/>
              <a:t>Problems</a:t>
            </a:r>
            <a:r>
              <a:rPr lang="fr-FR" sz="1800" i="1" dirty="0"/>
              <a:t> </a:t>
            </a:r>
            <a:r>
              <a:rPr lang="fr-FR" sz="1800" i="1" dirty="0" err="1"/>
              <a:t>solving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494580" y="1177621"/>
            <a:ext cx="5819602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Selection</a:t>
            </a:r>
            <a:r>
              <a:rPr lang="fr-FR" sz="3600" b="1" dirty="0"/>
              <a:t>:</a:t>
            </a:r>
          </a:p>
          <a:p>
            <a:pPr algn="l"/>
            <a:endParaRPr lang="fr-FR" sz="36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D23A69-0B27-6645-AF0F-A2BCC4F85776}"/>
              </a:ext>
            </a:extLst>
          </p:cNvPr>
          <p:cNvSpPr txBox="1"/>
          <p:nvPr/>
        </p:nvSpPr>
        <p:spPr>
          <a:xfrm>
            <a:off x="761729" y="1847081"/>
            <a:ext cx="738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Idea</a:t>
            </a:r>
            <a:r>
              <a:rPr lang="fr-FR" dirty="0"/>
              <a:t> 1: use a online </a:t>
            </a:r>
            <a:r>
              <a:rPr lang="fr-FR" dirty="0" err="1"/>
              <a:t>handwriting</a:t>
            </a:r>
            <a:r>
              <a:rPr lang="fr-FR" dirty="0"/>
              <a:t> recognition model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EF5569-F5EC-384F-BEEB-5EDD20E38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39" y="489993"/>
            <a:ext cx="1876412" cy="2226575"/>
          </a:xfrm>
          <a:prstGeom prst="rect">
            <a:avLst/>
          </a:prstGeom>
        </p:spPr>
      </p:pic>
      <p:sp>
        <p:nvSpPr>
          <p:cNvPr id="10" name="Trapèze 9">
            <a:extLst>
              <a:ext uri="{FF2B5EF4-FFF2-40B4-BE49-F238E27FC236}">
                <a16:creationId xmlns:a16="http://schemas.microsoft.com/office/drawing/2014/main" id="{0A0075C2-6C18-904D-8F95-6F6E413B1C91}"/>
              </a:ext>
            </a:extLst>
          </p:cNvPr>
          <p:cNvSpPr/>
          <p:nvPr/>
        </p:nvSpPr>
        <p:spPr>
          <a:xfrm rot="16200000">
            <a:off x="2962427" y="3463794"/>
            <a:ext cx="2294878" cy="2012622"/>
          </a:xfrm>
          <a:prstGeom prst="trapezoid">
            <a:avLst>
              <a:gd name="adj" fmla="val 2849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A115F138-F957-9C46-A239-18A6EB145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40" y="3313277"/>
            <a:ext cx="3027755" cy="3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D6D592AD-B514-834D-BCC6-21BDC31DE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41" y="3733309"/>
            <a:ext cx="3027755" cy="3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DD4A2D82-B923-2745-B023-E7396EDBD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42" y="4121615"/>
            <a:ext cx="3027755" cy="3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566C6828-0C9A-3C40-B5EF-8FB96F27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43" y="4573374"/>
            <a:ext cx="3027755" cy="3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4E22F2E3-238E-F64A-B723-E509F8C7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44" y="5050627"/>
            <a:ext cx="3027755" cy="3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8A009626-1973-8046-A15A-4CBDC94A7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46" y="5455117"/>
            <a:ext cx="3027755" cy="3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A3E8CD3-CF3E-D04B-9DD8-2E8ABA172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9" y="3852225"/>
            <a:ext cx="2861198" cy="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rapèze 19">
            <a:extLst>
              <a:ext uri="{FF2B5EF4-FFF2-40B4-BE49-F238E27FC236}">
                <a16:creationId xmlns:a16="http://schemas.microsoft.com/office/drawing/2014/main" id="{A7DB4F63-9BF2-2047-8C08-5A134D8C9793}"/>
              </a:ext>
            </a:extLst>
          </p:cNvPr>
          <p:cNvSpPr/>
          <p:nvPr/>
        </p:nvSpPr>
        <p:spPr>
          <a:xfrm rot="10800000">
            <a:off x="914031" y="4403058"/>
            <a:ext cx="1239841" cy="1137977"/>
          </a:xfrm>
          <a:prstGeom prst="trapezoid">
            <a:avLst>
              <a:gd name="adj" fmla="val 284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928009-CD5C-074C-A648-F975CDF9CA7B}"/>
              </a:ext>
            </a:extLst>
          </p:cNvPr>
          <p:cNvSpPr txBox="1"/>
          <p:nvPr/>
        </p:nvSpPr>
        <p:spPr>
          <a:xfrm>
            <a:off x="3543161" y="4252810"/>
            <a:ext cx="12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Generation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AB0C971-5C7F-BA4D-B869-3EB9BBD72340}"/>
              </a:ext>
            </a:extLst>
          </p:cNvPr>
          <p:cNvSpPr txBox="1"/>
          <p:nvPr/>
        </p:nvSpPr>
        <p:spPr>
          <a:xfrm>
            <a:off x="922915" y="4690827"/>
            <a:ext cx="129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Recognition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A49660-C698-E54C-ADCD-B5BC252DD192}"/>
              </a:ext>
            </a:extLst>
          </p:cNvPr>
          <p:cNvSpPr txBox="1"/>
          <p:nvPr/>
        </p:nvSpPr>
        <p:spPr>
          <a:xfrm>
            <a:off x="376145" y="5610992"/>
            <a:ext cx="2505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« For a moment, </a:t>
            </a:r>
            <a:r>
              <a:rPr lang="fr-FR" sz="1050" dirty="0" err="1"/>
              <a:t>he</a:t>
            </a:r>
            <a:r>
              <a:rPr lang="fr-FR" sz="1050" dirty="0"/>
              <a:t> </a:t>
            </a:r>
            <a:r>
              <a:rPr lang="fr-FR" sz="1050" dirty="0" err="1"/>
              <a:t>didn’t</a:t>
            </a:r>
            <a:r>
              <a:rPr lang="fr-FR" sz="1050" dirty="0"/>
              <a:t> </a:t>
            </a:r>
            <a:r>
              <a:rPr lang="fr-FR" sz="1050" dirty="0" err="1"/>
              <a:t>recognise</a:t>
            </a:r>
            <a:r>
              <a:rPr lang="fr-FR" sz="1050" dirty="0"/>
              <a:t> </a:t>
            </a:r>
            <a:r>
              <a:rPr lang="fr-FR" sz="1050" dirty="0" err="1"/>
              <a:t>him</a:t>
            </a:r>
            <a:r>
              <a:rPr lang="fr-FR" sz="1050" dirty="0"/>
              <a:t> »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7C248B3-FD2F-E34F-87AD-1F34D3A7CE2B}"/>
              </a:ext>
            </a:extLst>
          </p:cNvPr>
          <p:cNvCxnSpPr>
            <a:cxnSpLocks/>
          </p:cNvCxnSpPr>
          <p:nvPr/>
        </p:nvCxnSpPr>
        <p:spPr>
          <a:xfrm flipV="1">
            <a:off x="2153872" y="4918362"/>
            <a:ext cx="810679" cy="662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5CB141F-0953-4945-9D45-A6989E52EB30}"/>
              </a:ext>
            </a:extLst>
          </p:cNvPr>
          <p:cNvCxnSpPr>
            <a:cxnSpLocks/>
          </p:cNvCxnSpPr>
          <p:nvPr/>
        </p:nvCxnSpPr>
        <p:spPr>
          <a:xfrm>
            <a:off x="2223374" y="4197854"/>
            <a:ext cx="794217" cy="199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rapèze 28">
            <a:extLst>
              <a:ext uri="{FF2B5EF4-FFF2-40B4-BE49-F238E27FC236}">
                <a16:creationId xmlns:a16="http://schemas.microsoft.com/office/drawing/2014/main" id="{3E95DF99-1E19-524E-9614-A3FDBF569989}"/>
              </a:ext>
            </a:extLst>
          </p:cNvPr>
          <p:cNvSpPr/>
          <p:nvPr/>
        </p:nvSpPr>
        <p:spPr>
          <a:xfrm rot="5400000">
            <a:off x="8503523" y="3318286"/>
            <a:ext cx="493295" cy="435151"/>
          </a:xfrm>
          <a:prstGeom prst="trapezoid">
            <a:avLst>
              <a:gd name="adj" fmla="val 284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Trapèze 30">
            <a:extLst>
              <a:ext uri="{FF2B5EF4-FFF2-40B4-BE49-F238E27FC236}">
                <a16:creationId xmlns:a16="http://schemas.microsoft.com/office/drawing/2014/main" id="{8106EA1D-A492-AA41-A245-2BD202C4A541}"/>
              </a:ext>
            </a:extLst>
          </p:cNvPr>
          <p:cNvSpPr/>
          <p:nvPr/>
        </p:nvSpPr>
        <p:spPr>
          <a:xfrm rot="5400000">
            <a:off x="8503522" y="3713718"/>
            <a:ext cx="493295" cy="435151"/>
          </a:xfrm>
          <a:prstGeom prst="trapezoid">
            <a:avLst>
              <a:gd name="adj" fmla="val 284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rapèze 31">
            <a:extLst>
              <a:ext uri="{FF2B5EF4-FFF2-40B4-BE49-F238E27FC236}">
                <a16:creationId xmlns:a16="http://schemas.microsoft.com/office/drawing/2014/main" id="{78AFD780-BAC2-4541-A370-55C63C6F43B0}"/>
              </a:ext>
            </a:extLst>
          </p:cNvPr>
          <p:cNvSpPr/>
          <p:nvPr/>
        </p:nvSpPr>
        <p:spPr>
          <a:xfrm rot="5400000">
            <a:off x="8514311" y="4087234"/>
            <a:ext cx="493295" cy="435151"/>
          </a:xfrm>
          <a:prstGeom prst="trapezoid">
            <a:avLst>
              <a:gd name="adj" fmla="val 284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rapèze 35">
            <a:extLst>
              <a:ext uri="{FF2B5EF4-FFF2-40B4-BE49-F238E27FC236}">
                <a16:creationId xmlns:a16="http://schemas.microsoft.com/office/drawing/2014/main" id="{32CB8BBC-DDA6-724C-9624-1BA5E96CF290}"/>
              </a:ext>
            </a:extLst>
          </p:cNvPr>
          <p:cNvSpPr/>
          <p:nvPr/>
        </p:nvSpPr>
        <p:spPr>
          <a:xfrm rot="5400000">
            <a:off x="8525097" y="4523008"/>
            <a:ext cx="493295" cy="435151"/>
          </a:xfrm>
          <a:prstGeom prst="trapezoid">
            <a:avLst>
              <a:gd name="adj" fmla="val 284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rapèze 36">
            <a:extLst>
              <a:ext uri="{FF2B5EF4-FFF2-40B4-BE49-F238E27FC236}">
                <a16:creationId xmlns:a16="http://schemas.microsoft.com/office/drawing/2014/main" id="{EE0E87C1-2436-F547-922A-51C330BF3AEE}"/>
              </a:ext>
            </a:extLst>
          </p:cNvPr>
          <p:cNvSpPr/>
          <p:nvPr/>
        </p:nvSpPr>
        <p:spPr>
          <a:xfrm rot="5400000">
            <a:off x="8525097" y="5016303"/>
            <a:ext cx="493295" cy="435151"/>
          </a:xfrm>
          <a:prstGeom prst="trapezoid">
            <a:avLst>
              <a:gd name="adj" fmla="val 284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rapèze 37">
            <a:extLst>
              <a:ext uri="{FF2B5EF4-FFF2-40B4-BE49-F238E27FC236}">
                <a16:creationId xmlns:a16="http://schemas.microsoft.com/office/drawing/2014/main" id="{ED0B92A6-3F41-7C40-8A11-297E9C676CB9}"/>
              </a:ext>
            </a:extLst>
          </p:cNvPr>
          <p:cNvSpPr/>
          <p:nvPr/>
        </p:nvSpPr>
        <p:spPr>
          <a:xfrm rot="5400000">
            <a:off x="8545423" y="5416201"/>
            <a:ext cx="493295" cy="435151"/>
          </a:xfrm>
          <a:prstGeom prst="trapezoid">
            <a:avLst>
              <a:gd name="adj" fmla="val 284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BCCE2CA-C295-524E-994A-8266F40BFA1E}"/>
              </a:ext>
            </a:extLst>
          </p:cNvPr>
          <p:cNvSpPr txBox="1"/>
          <p:nvPr/>
        </p:nvSpPr>
        <p:spPr>
          <a:xfrm>
            <a:off x="9143156" y="5541035"/>
            <a:ext cx="2505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« For a moment, </a:t>
            </a:r>
            <a:r>
              <a:rPr lang="fr-FR" sz="1050" dirty="0" err="1"/>
              <a:t>he</a:t>
            </a:r>
            <a:r>
              <a:rPr lang="fr-FR" sz="1050" dirty="0"/>
              <a:t> </a:t>
            </a:r>
            <a:r>
              <a:rPr lang="fr-FR" sz="1050" dirty="0" err="1"/>
              <a:t>didn’t</a:t>
            </a:r>
            <a:r>
              <a:rPr lang="fr-FR" sz="1050" dirty="0"/>
              <a:t> </a:t>
            </a:r>
            <a:r>
              <a:rPr lang="fr-FR" sz="1050" dirty="0" err="1"/>
              <a:t>recognise</a:t>
            </a:r>
            <a:r>
              <a:rPr lang="fr-FR" sz="1050" dirty="0"/>
              <a:t> </a:t>
            </a:r>
            <a:r>
              <a:rPr lang="fr-FR" sz="1050" dirty="0" err="1"/>
              <a:t>him</a:t>
            </a:r>
            <a:r>
              <a:rPr lang="fr-FR" sz="1050" dirty="0"/>
              <a:t> »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FAF9504-CBF1-6943-9E67-352752242F21}"/>
              </a:ext>
            </a:extLst>
          </p:cNvPr>
          <p:cNvSpPr txBox="1"/>
          <p:nvPr/>
        </p:nvSpPr>
        <p:spPr>
          <a:xfrm>
            <a:off x="9143156" y="3384214"/>
            <a:ext cx="2505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« For a </a:t>
            </a:r>
            <a:r>
              <a:rPr lang="fr-FR" sz="1050" dirty="0" err="1"/>
              <a:t>mokment</a:t>
            </a:r>
            <a:r>
              <a:rPr lang="fr-FR" sz="1050" dirty="0"/>
              <a:t>, </a:t>
            </a:r>
            <a:r>
              <a:rPr lang="fr-FR" sz="1050" dirty="0" err="1"/>
              <a:t>he</a:t>
            </a:r>
            <a:r>
              <a:rPr lang="fr-FR" sz="1050" dirty="0"/>
              <a:t> </a:t>
            </a:r>
            <a:r>
              <a:rPr lang="fr-FR" sz="1050" dirty="0" err="1"/>
              <a:t>didn’tk</a:t>
            </a:r>
            <a:r>
              <a:rPr lang="fr-FR" sz="1050" dirty="0"/>
              <a:t> </a:t>
            </a:r>
            <a:r>
              <a:rPr lang="fr-FR" sz="1050" dirty="0" err="1"/>
              <a:t>recogse</a:t>
            </a:r>
            <a:r>
              <a:rPr lang="fr-FR" sz="1050" dirty="0"/>
              <a:t> </a:t>
            </a:r>
            <a:r>
              <a:rPr lang="fr-FR" sz="1050" dirty="0" err="1"/>
              <a:t>him</a:t>
            </a:r>
            <a:r>
              <a:rPr lang="fr-FR" sz="1050" dirty="0"/>
              <a:t> »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D4D0B9B-FD08-3949-95DA-3246CD110167}"/>
              </a:ext>
            </a:extLst>
          </p:cNvPr>
          <p:cNvSpPr txBox="1"/>
          <p:nvPr/>
        </p:nvSpPr>
        <p:spPr>
          <a:xfrm>
            <a:off x="9144572" y="3779872"/>
            <a:ext cx="2505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« For a moment, </a:t>
            </a:r>
            <a:r>
              <a:rPr lang="fr-FR" sz="1050" dirty="0" err="1"/>
              <a:t>he</a:t>
            </a:r>
            <a:r>
              <a:rPr lang="fr-FR" sz="1050" dirty="0"/>
              <a:t> </a:t>
            </a:r>
            <a:r>
              <a:rPr lang="fr-FR" sz="1050" dirty="0" err="1"/>
              <a:t>didcognise</a:t>
            </a:r>
            <a:r>
              <a:rPr lang="fr-FR" sz="1050" dirty="0"/>
              <a:t> </a:t>
            </a:r>
            <a:r>
              <a:rPr lang="fr-FR" sz="1050" dirty="0" err="1"/>
              <a:t>him</a:t>
            </a:r>
            <a:r>
              <a:rPr lang="fr-FR" sz="1050" dirty="0"/>
              <a:t> »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80846DB-52F6-0645-BA62-931761BD4E2F}"/>
              </a:ext>
            </a:extLst>
          </p:cNvPr>
          <p:cNvSpPr txBox="1"/>
          <p:nvPr/>
        </p:nvSpPr>
        <p:spPr>
          <a:xfrm>
            <a:off x="9143156" y="4180292"/>
            <a:ext cx="2505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« </a:t>
            </a:r>
            <a:r>
              <a:rPr lang="fr-FR" sz="1050" dirty="0" err="1"/>
              <a:t>lr</a:t>
            </a:r>
            <a:r>
              <a:rPr lang="fr-FR" sz="1050" dirty="0"/>
              <a:t> a moment, </a:t>
            </a:r>
            <a:r>
              <a:rPr lang="fr-FR" sz="1050" dirty="0" err="1"/>
              <a:t>he</a:t>
            </a:r>
            <a:r>
              <a:rPr lang="fr-FR" sz="1050" dirty="0"/>
              <a:t> </a:t>
            </a:r>
            <a:r>
              <a:rPr lang="fr-FR" sz="1050" dirty="0" err="1"/>
              <a:t>didn’llognise</a:t>
            </a:r>
            <a:r>
              <a:rPr lang="fr-FR" sz="1050" dirty="0"/>
              <a:t> </a:t>
            </a:r>
            <a:r>
              <a:rPr lang="fr-FR" sz="1050" dirty="0" err="1"/>
              <a:t>him</a:t>
            </a:r>
            <a:r>
              <a:rPr lang="fr-FR" sz="1050" dirty="0"/>
              <a:t> »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853C79E-C942-8C4B-8C5D-839A4D09FA84}"/>
              </a:ext>
            </a:extLst>
          </p:cNvPr>
          <p:cNvSpPr txBox="1"/>
          <p:nvPr/>
        </p:nvSpPr>
        <p:spPr>
          <a:xfrm>
            <a:off x="9143156" y="4617999"/>
            <a:ext cx="2505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« For a </a:t>
            </a:r>
            <a:r>
              <a:rPr lang="fr-FR" sz="1050" dirty="0" err="1"/>
              <a:t>mlent</a:t>
            </a:r>
            <a:r>
              <a:rPr lang="fr-FR" sz="1050" dirty="0"/>
              <a:t>, </a:t>
            </a:r>
            <a:r>
              <a:rPr lang="fr-FR" sz="1050" dirty="0" err="1"/>
              <a:t>he</a:t>
            </a:r>
            <a:r>
              <a:rPr lang="fr-FR" sz="1050" dirty="0"/>
              <a:t> </a:t>
            </a:r>
            <a:r>
              <a:rPr lang="fr-FR" sz="1050" dirty="0" err="1"/>
              <a:t>didn’t</a:t>
            </a:r>
            <a:r>
              <a:rPr lang="fr-FR" sz="1050" dirty="0"/>
              <a:t> </a:t>
            </a:r>
            <a:r>
              <a:rPr lang="fr-FR" sz="1050" dirty="0" err="1"/>
              <a:t>recognise</a:t>
            </a:r>
            <a:r>
              <a:rPr lang="fr-FR" sz="1050" dirty="0"/>
              <a:t> </a:t>
            </a:r>
            <a:r>
              <a:rPr lang="fr-FR" sz="1050" dirty="0" err="1"/>
              <a:t>him</a:t>
            </a:r>
            <a:r>
              <a:rPr lang="fr-FR" sz="1050" dirty="0"/>
              <a:t> »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D593DCB-2450-514D-81B3-26798C3AD61C}"/>
              </a:ext>
            </a:extLst>
          </p:cNvPr>
          <p:cNvSpPr txBox="1"/>
          <p:nvPr/>
        </p:nvSpPr>
        <p:spPr>
          <a:xfrm>
            <a:off x="9143156" y="5060159"/>
            <a:ext cx="2505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« For a </a:t>
            </a:r>
            <a:r>
              <a:rPr lang="fr-FR" sz="1050" dirty="0" err="1"/>
              <a:t>loment</a:t>
            </a:r>
            <a:r>
              <a:rPr lang="fr-FR" sz="1050" dirty="0"/>
              <a:t>, </a:t>
            </a:r>
            <a:r>
              <a:rPr lang="fr-FR" sz="1050" dirty="0" err="1"/>
              <a:t>he</a:t>
            </a:r>
            <a:r>
              <a:rPr lang="fr-FR" sz="1050" dirty="0"/>
              <a:t> </a:t>
            </a:r>
            <a:r>
              <a:rPr lang="fr-FR" sz="1050" dirty="0" err="1"/>
              <a:t>lln’t</a:t>
            </a:r>
            <a:r>
              <a:rPr lang="fr-FR" sz="1050" dirty="0"/>
              <a:t> </a:t>
            </a:r>
            <a:r>
              <a:rPr lang="fr-FR" sz="1050" dirty="0" err="1"/>
              <a:t>recognise</a:t>
            </a:r>
            <a:r>
              <a:rPr lang="fr-FR" sz="1050" dirty="0"/>
              <a:t> </a:t>
            </a:r>
            <a:r>
              <a:rPr lang="fr-FR" sz="1050" dirty="0" err="1"/>
              <a:t>him</a:t>
            </a:r>
            <a:r>
              <a:rPr lang="fr-FR" sz="1050" dirty="0"/>
              <a:t> 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50013A-C27E-3A4E-9551-DB9A0F68F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227" y="5246462"/>
            <a:ext cx="778773" cy="77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B7FE3FAB-571E-8B43-BCAD-E33157C86CF0}"/>
              </a:ext>
            </a:extLst>
          </p:cNvPr>
          <p:cNvSpPr txBox="1"/>
          <p:nvPr/>
        </p:nvSpPr>
        <p:spPr>
          <a:xfrm>
            <a:off x="6314182" y="2762895"/>
            <a:ext cx="6130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u="sng" dirty="0"/>
              <a:t>Paper:</a:t>
            </a:r>
            <a:r>
              <a:rPr lang="fr-FR" sz="1400" dirty="0"/>
              <a:t> </a:t>
            </a:r>
            <a:r>
              <a:rPr lang="fr-FR" sz="1400" i="1" dirty="0" err="1"/>
              <a:t>Fast</a:t>
            </a:r>
            <a:r>
              <a:rPr lang="fr-FR" sz="1400" i="1" dirty="0"/>
              <a:t> Multi-</a:t>
            </a:r>
            <a:r>
              <a:rPr lang="fr-FR" sz="1400" i="1" dirty="0" err="1"/>
              <a:t>language</a:t>
            </a:r>
            <a:r>
              <a:rPr lang="fr-FR" sz="1400" i="1" dirty="0"/>
              <a:t> LSTM-</a:t>
            </a:r>
            <a:r>
              <a:rPr lang="fr-FR" sz="1400" i="1" dirty="0" err="1"/>
              <a:t>based</a:t>
            </a:r>
            <a:r>
              <a:rPr lang="fr-FR" sz="1400" i="1" dirty="0"/>
              <a:t> Online Handwriting Recognition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B66D11E-ABD0-DA4C-AEB5-4D504A8BDA67}"/>
              </a:ext>
            </a:extLst>
          </p:cNvPr>
          <p:cNvSpPr txBox="1"/>
          <p:nvPr/>
        </p:nvSpPr>
        <p:spPr>
          <a:xfrm>
            <a:off x="2294364" y="6378747"/>
            <a:ext cx="877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Model </a:t>
            </a:r>
            <a:r>
              <a:rPr lang="fr-FR" dirty="0" err="1">
                <a:solidFill>
                  <a:srgbClr val="FF0000"/>
                </a:solidFill>
              </a:rPr>
              <a:t>too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complex</a:t>
            </a:r>
            <a:r>
              <a:rPr lang="fr-FR" dirty="0">
                <a:solidFill>
                  <a:srgbClr val="FF0000"/>
                </a:solidFill>
              </a:rPr>
              <a:t> to </a:t>
            </a:r>
            <a:r>
              <a:rPr lang="fr-FR" dirty="0" err="1">
                <a:solidFill>
                  <a:srgbClr val="FF0000"/>
                </a:solidFill>
              </a:rPr>
              <a:t>be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implemented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quickly</a:t>
            </a:r>
            <a:r>
              <a:rPr lang="fr-FR" dirty="0">
                <a:solidFill>
                  <a:srgbClr val="FF0000"/>
                </a:solidFill>
              </a:rPr>
              <a:t> and public code </a:t>
            </a:r>
            <a:r>
              <a:rPr lang="fr-FR" dirty="0" err="1">
                <a:solidFill>
                  <a:srgbClr val="FF0000"/>
                </a:solidFill>
              </a:rPr>
              <a:t>unusable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00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3)    </a:t>
            </a:r>
            <a:r>
              <a:rPr lang="fr-FR" sz="1800" i="1" dirty="0" err="1"/>
              <a:t>Problems</a:t>
            </a:r>
            <a:r>
              <a:rPr lang="fr-FR" sz="1800" i="1" dirty="0"/>
              <a:t> </a:t>
            </a:r>
            <a:r>
              <a:rPr lang="fr-FR" sz="1800" i="1" dirty="0" err="1"/>
              <a:t>solving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494580" y="1177621"/>
            <a:ext cx="5819602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Selection</a:t>
            </a:r>
            <a:r>
              <a:rPr lang="fr-FR" sz="3600" b="1" dirty="0"/>
              <a:t>:</a:t>
            </a:r>
          </a:p>
          <a:p>
            <a:pPr algn="l"/>
            <a:endParaRPr lang="fr-FR" sz="36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84DE2B-5D25-7049-B941-9D13FE07D753}"/>
              </a:ext>
            </a:extLst>
          </p:cNvPr>
          <p:cNvSpPr txBox="1"/>
          <p:nvPr/>
        </p:nvSpPr>
        <p:spPr>
          <a:xfrm>
            <a:off x="985676" y="1656667"/>
            <a:ext cx="6890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Idea</a:t>
            </a:r>
            <a:r>
              <a:rPr lang="fr-FR" dirty="0"/>
              <a:t> 2: </a:t>
            </a:r>
            <a:r>
              <a:rPr lang="fr-FR" dirty="0" err="1"/>
              <a:t>Create</a:t>
            </a:r>
            <a:r>
              <a:rPr lang="fr-FR" dirty="0"/>
              <a:t> a recognition model to </a:t>
            </a:r>
            <a:r>
              <a:rPr lang="fr-FR" dirty="0" err="1"/>
              <a:t>assess</a:t>
            </a:r>
            <a:r>
              <a:rPr lang="fr-FR" dirty="0"/>
              <a:t> the </a:t>
            </a:r>
            <a:r>
              <a:rPr lang="fr-FR" dirty="0" err="1"/>
              <a:t>handwriting</a:t>
            </a:r>
            <a:r>
              <a:rPr lang="fr-FR" dirty="0"/>
              <a:t>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E252E45-8EFD-FB48-97E7-051753DD2659}"/>
              </a:ext>
            </a:extLst>
          </p:cNvPr>
          <p:cNvSpPr/>
          <p:nvPr/>
        </p:nvSpPr>
        <p:spPr>
          <a:xfrm>
            <a:off x="2582805" y="4117513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1E41BEA-4A91-B646-ACF7-6D658A7CA675}"/>
              </a:ext>
            </a:extLst>
          </p:cNvPr>
          <p:cNvSpPr/>
          <p:nvPr/>
        </p:nvSpPr>
        <p:spPr>
          <a:xfrm>
            <a:off x="2582805" y="3154680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05748B3-71B4-FD49-8F37-4BF1BBE605F7}"/>
              </a:ext>
            </a:extLst>
          </p:cNvPr>
          <p:cNvSpPr/>
          <p:nvPr/>
        </p:nvSpPr>
        <p:spPr>
          <a:xfrm>
            <a:off x="2582805" y="5021362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0D70EF7-B018-E143-95BD-8FF8C514BD21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2864159" y="3703320"/>
            <a:ext cx="0" cy="41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FB8403F-3F81-EF43-A458-B8D70F9668F3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2864159" y="4666153"/>
            <a:ext cx="0" cy="35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8B8F8DE1-6099-524E-B7E0-6D42AF25A3D1}"/>
              </a:ext>
            </a:extLst>
          </p:cNvPr>
          <p:cNvSpPr/>
          <p:nvPr/>
        </p:nvSpPr>
        <p:spPr>
          <a:xfrm>
            <a:off x="1464830" y="3268353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98106E7-AD57-B145-B260-1AFD560165F8}"/>
              </a:ext>
            </a:extLst>
          </p:cNvPr>
          <p:cNvSpPr/>
          <p:nvPr/>
        </p:nvSpPr>
        <p:spPr>
          <a:xfrm>
            <a:off x="1464829" y="4221439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F0BF325-9CB3-4340-A9E4-8605776765B2}"/>
              </a:ext>
            </a:extLst>
          </p:cNvPr>
          <p:cNvSpPr/>
          <p:nvPr/>
        </p:nvSpPr>
        <p:spPr>
          <a:xfrm>
            <a:off x="1464828" y="5119002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DE402A0-E63F-0C46-BCD1-D129F48546FC}"/>
              </a:ext>
            </a:extLst>
          </p:cNvPr>
          <p:cNvSpPr/>
          <p:nvPr/>
        </p:nvSpPr>
        <p:spPr>
          <a:xfrm>
            <a:off x="3719777" y="5133904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F1B0D1B-6989-1E4E-A0D4-0A9F24CCF5A1}"/>
              </a:ext>
            </a:extLst>
          </p:cNvPr>
          <p:cNvCxnSpPr>
            <a:cxnSpLocks/>
            <a:stCxn id="17" idx="6"/>
            <a:endCxn id="11" idx="1"/>
          </p:cNvCxnSpPr>
          <p:nvPr/>
        </p:nvCxnSpPr>
        <p:spPr>
          <a:xfrm>
            <a:off x="1822230" y="4383218"/>
            <a:ext cx="760575" cy="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F967897-8391-C14C-ABFA-83FBE21C8D10}"/>
              </a:ext>
            </a:extLst>
          </p:cNvPr>
          <p:cNvCxnSpPr>
            <a:cxnSpLocks/>
            <a:stCxn id="16" idx="6"/>
            <a:endCxn id="12" idx="1"/>
          </p:cNvCxnSpPr>
          <p:nvPr/>
        </p:nvCxnSpPr>
        <p:spPr>
          <a:xfrm flipV="1">
            <a:off x="1822231" y="3429000"/>
            <a:ext cx="760574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DFD622F-2468-6047-BE49-4297DFC750BF}"/>
              </a:ext>
            </a:extLst>
          </p:cNvPr>
          <p:cNvCxnSpPr>
            <a:cxnSpLocks/>
            <a:stCxn id="18" idx="6"/>
            <a:endCxn id="13" idx="1"/>
          </p:cNvCxnSpPr>
          <p:nvPr/>
        </p:nvCxnSpPr>
        <p:spPr>
          <a:xfrm>
            <a:off x="1822229" y="5280781"/>
            <a:ext cx="760576" cy="1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BFD3E55-9B5C-EA48-AABB-972FB2B1704C}"/>
              </a:ext>
            </a:extLst>
          </p:cNvPr>
          <p:cNvCxnSpPr>
            <a:cxnSpLocks/>
            <a:stCxn id="13" idx="3"/>
            <a:endCxn id="19" idx="2"/>
          </p:cNvCxnSpPr>
          <p:nvPr/>
        </p:nvCxnSpPr>
        <p:spPr>
          <a:xfrm>
            <a:off x="3145513" y="5295682"/>
            <a:ext cx="5742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>
            <a:extLst>
              <a:ext uri="{FF2B5EF4-FFF2-40B4-BE49-F238E27FC236}">
                <a16:creationId xmlns:a16="http://schemas.microsoft.com/office/drawing/2014/main" id="{7596C2F1-149E-DC4E-83F1-31943884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77120"/>
            <a:ext cx="2791273" cy="6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>
            <a:extLst>
              <a:ext uri="{FF2B5EF4-FFF2-40B4-BE49-F238E27FC236}">
                <a16:creationId xmlns:a16="http://schemas.microsoft.com/office/drawing/2014/main" id="{0E9552EB-CB8A-354D-8347-50AF7A06C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7" t="-6456" r="-1" b="-1"/>
          <a:stretch/>
        </p:blipFill>
        <p:spPr bwMode="auto">
          <a:xfrm rot="5400000">
            <a:off x="-345792" y="4225990"/>
            <a:ext cx="2765597" cy="3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ZoneTexte 2062">
            <a:extLst>
              <a:ext uri="{FF2B5EF4-FFF2-40B4-BE49-F238E27FC236}">
                <a16:creationId xmlns:a16="http://schemas.microsoft.com/office/drawing/2014/main" id="{315EAF50-41F1-D443-ACC2-4EBA0A533E94}"/>
              </a:ext>
            </a:extLst>
          </p:cNvPr>
          <p:cNvSpPr txBox="1"/>
          <p:nvPr/>
        </p:nvSpPr>
        <p:spPr>
          <a:xfrm>
            <a:off x="2548128" y="270662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LSTM</a:t>
            </a:r>
          </a:p>
        </p:txBody>
      </p:sp>
      <p:sp>
        <p:nvSpPr>
          <p:cNvPr id="2064" name="ZoneTexte 2063">
            <a:extLst>
              <a:ext uri="{FF2B5EF4-FFF2-40B4-BE49-F238E27FC236}">
                <a16:creationId xmlns:a16="http://schemas.microsoft.com/office/drawing/2014/main" id="{F25DD759-5C86-E44E-AB49-834268BCEE9E}"/>
              </a:ext>
            </a:extLst>
          </p:cNvPr>
          <p:cNvSpPr txBox="1"/>
          <p:nvPr/>
        </p:nvSpPr>
        <p:spPr>
          <a:xfrm>
            <a:off x="4282485" y="50961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0,87</a:t>
            </a:r>
          </a:p>
        </p:txBody>
      </p:sp>
      <p:sp>
        <p:nvSpPr>
          <p:cNvPr id="2065" name="ZoneTexte 2064">
            <a:extLst>
              <a:ext uri="{FF2B5EF4-FFF2-40B4-BE49-F238E27FC236}">
                <a16:creationId xmlns:a16="http://schemas.microsoft.com/office/drawing/2014/main" id="{40C389B2-538A-EB47-A881-7CD3A26D929A}"/>
              </a:ext>
            </a:extLst>
          </p:cNvPr>
          <p:cNvSpPr txBox="1"/>
          <p:nvPr/>
        </p:nvSpPr>
        <p:spPr>
          <a:xfrm>
            <a:off x="6087292" y="2779545"/>
            <a:ext cx="218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/>
              <a:t>Handmade</a:t>
            </a:r>
            <a:r>
              <a:rPr lang="fr-FR" u="sng" dirty="0"/>
              <a:t> </a:t>
            </a:r>
            <a:r>
              <a:rPr lang="fr-FR" u="sng" dirty="0" err="1"/>
              <a:t>database</a:t>
            </a:r>
            <a:r>
              <a:rPr lang="fr-FR" u="sng" dirty="0"/>
              <a:t>:</a:t>
            </a:r>
          </a:p>
        </p:txBody>
      </p:sp>
      <p:pic>
        <p:nvPicPr>
          <p:cNvPr id="84" name="Picture 4">
            <a:extLst>
              <a:ext uri="{FF2B5EF4-FFF2-40B4-BE49-F238E27FC236}">
                <a16:creationId xmlns:a16="http://schemas.microsoft.com/office/drawing/2014/main" id="{0BFCE1F4-1CDE-9344-B129-A0A448793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1"/>
          <a:stretch/>
        </p:blipFill>
        <p:spPr bwMode="auto">
          <a:xfrm>
            <a:off x="6087292" y="4391833"/>
            <a:ext cx="4018068" cy="29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2F07104A-7890-A54F-97B3-786ABB89F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/>
          <a:stretch/>
        </p:blipFill>
        <p:spPr bwMode="auto">
          <a:xfrm>
            <a:off x="6157269" y="5952651"/>
            <a:ext cx="3878113" cy="39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CFBB546-675E-0C45-A72F-ABA92A97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80680"/>
            <a:ext cx="4018068" cy="84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ZoneTexte 2065">
            <a:extLst>
              <a:ext uri="{FF2B5EF4-FFF2-40B4-BE49-F238E27FC236}">
                <a16:creationId xmlns:a16="http://schemas.microsoft.com/office/drawing/2014/main" id="{8F49F0D5-BEB0-6A42-836A-ABB9305CB362}"/>
              </a:ext>
            </a:extLst>
          </p:cNvPr>
          <p:cNvSpPr txBox="1"/>
          <p:nvPr/>
        </p:nvSpPr>
        <p:spPr>
          <a:xfrm>
            <a:off x="10497312" y="42986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067" name="ZoneTexte 2066">
            <a:extLst>
              <a:ext uri="{FF2B5EF4-FFF2-40B4-BE49-F238E27FC236}">
                <a16:creationId xmlns:a16="http://schemas.microsoft.com/office/drawing/2014/main" id="{D8DD661C-210B-FA4D-B2B4-ED316C1C4C15}"/>
              </a:ext>
            </a:extLst>
          </p:cNvPr>
          <p:cNvSpPr txBox="1"/>
          <p:nvPr/>
        </p:nvSpPr>
        <p:spPr>
          <a:xfrm>
            <a:off x="10507716" y="513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2068" name="ZoneTexte 2067">
            <a:extLst>
              <a:ext uri="{FF2B5EF4-FFF2-40B4-BE49-F238E27FC236}">
                <a16:creationId xmlns:a16="http://schemas.microsoft.com/office/drawing/2014/main" id="{D779CFB8-567D-654E-898A-D8AAB634A6F2}"/>
              </a:ext>
            </a:extLst>
          </p:cNvPr>
          <p:cNvSpPr txBox="1"/>
          <p:nvPr/>
        </p:nvSpPr>
        <p:spPr>
          <a:xfrm>
            <a:off x="10497312" y="3588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2069" name="ZoneTexte 2068">
            <a:extLst>
              <a:ext uri="{FF2B5EF4-FFF2-40B4-BE49-F238E27FC236}">
                <a16:creationId xmlns:a16="http://schemas.microsoft.com/office/drawing/2014/main" id="{995B8009-EAD4-5C44-96D0-E0E5A42DA64C}"/>
              </a:ext>
            </a:extLst>
          </p:cNvPr>
          <p:cNvSpPr txBox="1"/>
          <p:nvPr/>
        </p:nvSpPr>
        <p:spPr>
          <a:xfrm>
            <a:off x="10497312" y="5909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5479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3)    </a:t>
            </a:r>
            <a:r>
              <a:rPr lang="fr-FR" sz="1800" i="1" dirty="0" err="1"/>
              <a:t>Problems</a:t>
            </a:r>
            <a:r>
              <a:rPr lang="fr-FR" sz="1800" i="1" dirty="0"/>
              <a:t> </a:t>
            </a:r>
            <a:r>
              <a:rPr lang="fr-FR" sz="1800" i="1" dirty="0" err="1"/>
              <a:t>solving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494580" y="1177621"/>
            <a:ext cx="5819602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Selection</a:t>
            </a:r>
            <a:r>
              <a:rPr lang="fr-FR" sz="3600" b="1" dirty="0"/>
              <a:t>:</a:t>
            </a:r>
          </a:p>
          <a:p>
            <a:pPr algn="l"/>
            <a:endParaRPr lang="fr-FR" sz="36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37DA83-1A8F-734E-B985-2BB0474587F2}"/>
              </a:ext>
            </a:extLst>
          </p:cNvPr>
          <p:cNvSpPr txBox="1"/>
          <p:nvPr/>
        </p:nvSpPr>
        <p:spPr>
          <a:xfrm>
            <a:off x="1448972" y="1642375"/>
            <a:ext cx="823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Idea</a:t>
            </a:r>
            <a:r>
              <a:rPr lang="fr-FR" dirty="0"/>
              <a:t> 3: </a:t>
            </a:r>
            <a:r>
              <a:rPr lang="fr-FR" dirty="0" err="1"/>
              <a:t>Evaluating</a:t>
            </a:r>
            <a:r>
              <a:rPr lang="fr-FR" dirty="0"/>
              <a:t> the </a:t>
            </a:r>
            <a:r>
              <a:rPr lang="fr-FR" dirty="0" err="1"/>
              <a:t>quality</a:t>
            </a:r>
            <a:r>
              <a:rPr lang="fr-FR" dirty="0"/>
              <a:t> of </a:t>
            </a:r>
            <a:r>
              <a:rPr lang="fr-FR" dirty="0" err="1"/>
              <a:t>handwriting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loss</a:t>
            </a:r>
            <a:r>
              <a:rPr lang="fr-FR" dirty="0"/>
              <a:t> of the </a:t>
            </a:r>
            <a:r>
              <a:rPr lang="fr-FR" dirty="0" err="1"/>
              <a:t>unconditional</a:t>
            </a:r>
            <a:r>
              <a:rPr lang="fr-FR" dirty="0"/>
              <a:t> model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11B7B9-68F7-5644-87A8-39E6745B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28" y="4179179"/>
            <a:ext cx="6543257" cy="15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6CBDA43-0ED9-D94E-B5C3-B72889E30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1"/>
          <a:stretch/>
        </p:blipFill>
        <p:spPr bwMode="auto">
          <a:xfrm>
            <a:off x="1031028" y="3029682"/>
            <a:ext cx="8132064" cy="5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4F67167-B868-ED4E-854C-08981F0E0BD8}"/>
              </a:ext>
            </a:extLst>
          </p:cNvPr>
          <p:cNvSpPr txBox="1"/>
          <p:nvPr/>
        </p:nvSpPr>
        <p:spPr>
          <a:xfrm>
            <a:off x="9636269" y="305966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8E1C41-3DC2-9D4F-AC1F-ADC6930D074D}"/>
              </a:ext>
            </a:extLst>
          </p:cNvPr>
          <p:cNvSpPr txBox="1"/>
          <p:nvPr/>
        </p:nvSpPr>
        <p:spPr>
          <a:xfrm>
            <a:off x="9680448" y="4846293"/>
            <a:ext cx="9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8912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3)    </a:t>
            </a:r>
            <a:r>
              <a:rPr lang="fr-FR" sz="1800" i="1" dirty="0" err="1"/>
              <a:t>Problems</a:t>
            </a:r>
            <a:r>
              <a:rPr lang="fr-FR" sz="1800" i="1" dirty="0"/>
              <a:t> </a:t>
            </a:r>
            <a:r>
              <a:rPr lang="fr-FR" sz="1800" i="1" dirty="0" err="1"/>
              <a:t>solving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re 24">
            <a:extLst>
              <a:ext uri="{FF2B5EF4-FFF2-40B4-BE49-F238E27FC236}">
                <a16:creationId xmlns:a16="http://schemas.microsoft.com/office/drawing/2014/main" id="{376D75DE-0AB4-4645-940E-8F8CC1EE7437}"/>
              </a:ext>
            </a:extLst>
          </p:cNvPr>
          <p:cNvSpPr txBox="1">
            <a:spLocks/>
          </p:cNvSpPr>
          <p:nvPr/>
        </p:nvSpPr>
        <p:spPr>
          <a:xfrm>
            <a:off x="518964" y="862210"/>
            <a:ext cx="5819602" cy="663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Result</a:t>
            </a:r>
            <a:r>
              <a:rPr lang="fr-FR" sz="3600" b="1" dirty="0"/>
              <a:t>:</a:t>
            </a:r>
          </a:p>
          <a:p>
            <a:pPr algn="l"/>
            <a:endParaRPr lang="fr-FR" sz="3600" b="1" dirty="0"/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68904516-C533-A642-9951-B4AE0E22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6781" y="6478191"/>
            <a:ext cx="2351657" cy="158750"/>
          </a:xfrm>
        </p:spPr>
        <p:txBody>
          <a:bodyPr/>
          <a:lstStyle/>
          <a:p>
            <a:fld id="{7389712C-C67F-48E5-82A4-EAC62050BEAB}" type="slidenum">
              <a:rPr lang="fr-FR" smtClean="0"/>
              <a:t>24</a:t>
            </a:fld>
            <a:endParaRPr lang="fr-F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438B096-1BCA-EF43-A14B-52E2FEC3F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/>
          <a:stretch/>
        </p:blipFill>
        <p:spPr bwMode="auto">
          <a:xfrm>
            <a:off x="3313377" y="3676245"/>
            <a:ext cx="8835511" cy="9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7AAB4A2-0042-C34E-90B2-7219D5CD7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377" y="3115972"/>
            <a:ext cx="8835511" cy="5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7AAC9CA-2E7C-B642-B7DC-C2BD6E336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/>
          <a:stretch/>
        </p:blipFill>
        <p:spPr bwMode="auto">
          <a:xfrm>
            <a:off x="3216901" y="5995790"/>
            <a:ext cx="9012317" cy="7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B4A23F6B-B6C3-8D4B-A2D7-91830285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83" y="5137472"/>
            <a:ext cx="9012317" cy="7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D44548A8-9133-DA41-AEAD-065770AD3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/>
          <a:stretch/>
        </p:blipFill>
        <p:spPr bwMode="auto">
          <a:xfrm>
            <a:off x="3337762" y="1918244"/>
            <a:ext cx="8835511" cy="5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E325E5BB-DCCE-F044-9E17-B23437BA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14" y="1073488"/>
            <a:ext cx="8933658" cy="82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emi-tour 1">
            <a:extLst>
              <a:ext uri="{FF2B5EF4-FFF2-40B4-BE49-F238E27FC236}">
                <a16:creationId xmlns:a16="http://schemas.microsoft.com/office/drawing/2014/main" id="{83C53C21-AFC5-4840-850C-C17C9AD74EA2}"/>
              </a:ext>
            </a:extLst>
          </p:cNvPr>
          <p:cNvSpPr/>
          <p:nvPr/>
        </p:nvSpPr>
        <p:spPr>
          <a:xfrm rot="5400000" flipV="1">
            <a:off x="1852146" y="1274748"/>
            <a:ext cx="1040521" cy="1206743"/>
          </a:xfrm>
          <a:prstGeom prst="uturnArrow">
            <a:avLst>
              <a:gd name="adj1" fmla="val 20313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Demi-tour 19">
            <a:extLst>
              <a:ext uri="{FF2B5EF4-FFF2-40B4-BE49-F238E27FC236}">
                <a16:creationId xmlns:a16="http://schemas.microsoft.com/office/drawing/2014/main" id="{B586A43A-8FE9-FE4B-9058-F7E5A79216FC}"/>
              </a:ext>
            </a:extLst>
          </p:cNvPr>
          <p:cNvSpPr/>
          <p:nvPr/>
        </p:nvSpPr>
        <p:spPr>
          <a:xfrm rot="5400000" flipV="1">
            <a:off x="1852146" y="3234052"/>
            <a:ext cx="1040521" cy="1206743"/>
          </a:xfrm>
          <a:prstGeom prst="uturnArrow">
            <a:avLst>
              <a:gd name="adj1" fmla="val 20313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Demi-tour 20">
            <a:extLst>
              <a:ext uri="{FF2B5EF4-FFF2-40B4-BE49-F238E27FC236}">
                <a16:creationId xmlns:a16="http://schemas.microsoft.com/office/drawing/2014/main" id="{674021DA-8CC8-D84C-8BCD-FED3CB38DE8C}"/>
              </a:ext>
            </a:extLst>
          </p:cNvPr>
          <p:cNvSpPr/>
          <p:nvPr/>
        </p:nvSpPr>
        <p:spPr>
          <a:xfrm rot="5400000" flipV="1">
            <a:off x="1840566" y="5433934"/>
            <a:ext cx="1040521" cy="1206743"/>
          </a:xfrm>
          <a:prstGeom prst="uturnArrow">
            <a:avLst>
              <a:gd name="adj1" fmla="val 20313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0C06C8E-C196-A64D-BF56-DD47543EE457}"/>
              </a:ext>
            </a:extLst>
          </p:cNvPr>
          <p:cNvSpPr txBox="1"/>
          <p:nvPr/>
        </p:nvSpPr>
        <p:spPr>
          <a:xfrm>
            <a:off x="246327" y="3505737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fr-FR" sz="1800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moothener</a:t>
            </a:r>
            <a:endParaRPr lang="fr-FR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79E601E-4596-D147-9FEC-8D8196C9F86F}"/>
              </a:ext>
            </a:extLst>
          </p:cNvPr>
          <p:cNvSpPr txBox="1"/>
          <p:nvPr/>
        </p:nvSpPr>
        <p:spPr>
          <a:xfrm>
            <a:off x="270712" y="1565000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fr-FR" sz="1800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moothener</a:t>
            </a:r>
            <a:endParaRPr lang="fr-FR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A35E08F-2BFA-524C-B9CC-480E9417B4CB}"/>
              </a:ext>
            </a:extLst>
          </p:cNvPr>
          <p:cNvSpPr txBox="1"/>
          <p:nvPr/>
        </p:nvSpPr>
        <p:spPr>
          <a:xfrm>
            <a:off x="361715" y="5704182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fr-FR" sz="1800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moothener</a:t>
            </a:r>
            <a:endParaRPr lang="fr-FR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457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3)    </a:t>
            </a:r>
            <a:r>
              <a:rPr lang="fr-FR" sz="1800" i="1" dirty="0" err="1"/>
              <a:t>Problems</a:t>
            </a:r>
            <a:r>
              <a:rPr lang="fr-FR" sz="1800" i="1" dirty="0"/>
              <a:t> </a:t>
            </a:r>
            <a:r>
              <a:rPr lang="fr-FR" sz="1800" i="1" dirty="0" err="1"/>
              <a:t>solving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68904516-C533-A642-9951-B4AE0E22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6781" y="6478191"/>
            <a:ext cx="2351657" cy="158750"/>
          </a:xfrm>
        </p:spPr>
        <p:txBody>
          <a:bodyPr/>
          <a:lstStyle/>
          <a:p>
            <a:fld id="{7389712C-C67F-48E5-82A4-EAC62050BEAB}" type="slidenum">
              <a:rPr lang="fr-FR" smtClean="0"/>
              <a:t>25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2E54C3-E0D6-4A12-9DC1-168AAAF29A0C}"/>
              </a:ext>
            </a:extLst>
          </p:cNvPr>
          <p:cNvSpPr txBox="1"/>
          <p:nvPr/>
        </p:nvSpPr>
        <p:spPr>
          <a:xfrm>
            <a:off x="478971" y="5932714"/>
            <a:ext cx="376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Data : https://homl.info/shakespeare</a:t>
            </a:r>
            <a:endParaRPr lang="en-GB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9FBC6AE-9B6D-8B46-B1FA-9AD16AEABD4E}"/>
              </a:ext>
            </a:extLst>
          </p:cNvPr>
          <p:cNvSpPr/>
          <p:nvPr/>
        </p:nvSpPr>
        <p:spPr>
          <a:xfrm>
            <a:off x="4655702" y="3547206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667D4AC-EA59-254A-A3CD-8D97C8B4AA32}"/>
              </a:ext>
            </a:extLst>
          </p:cNvPr>
          <p:cNvSpPr/>
          <p:nvPr/>
        </p:nvSpPr>
        <p:spPr>
          <a:xfrm>
            <a:off x="4655702" y="2584373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F6E5B5E-5079-5F4F-9E3D-A3BC310300F6}"/>
              </a:ext>
            </a:extLst>
          </p:cNvPr>
          <p:cNvSpPr/>
          <p:nvPr/>
        </p:nvSpPr>
        <p:spPr>
          <a:xfrm>
            <a:off x="4655702" y="4451055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CEF6BA4-2C9F-C741-81F9-6D0C3DEFD3A3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937056" y="3133013"/>
            <a:ext cx="0" cy="41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B35EB96-DA00-F84E-9DD9-8CAE544EC2CF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4937056" y="4095846"/>
            <a:ext cx="0" cy="35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E7AED0D0-30C8-4449-A2B8-06D72C10E862}"/>
              </a:ext>
            </a:extLst>
          </p:cNvPr>
          <p:cNvSpPr/>
          <p:nvPr/>
        </p:nvSpPr>
        <p:spPr>
          <a:xfrm>
            <a:off x="3537727" y="2698046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CFCF6EA-A5DD-4A46-BD5D-BCAC85F960E4}"/>
              </a:ext>
            </a:extLst>
          </p:cNvPr>
          <p:cNvSpPr/>
          <p:nvPr/>
        </p:nvSpPr>
        <p:spPr>
          <a:xfrm>
            <a:off x="3537726" y="3651132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37003D4-1BD7-AF4B-BD03-C4906532A571}"/>
              </a:ext>
            </a:extLst>
          </p:cNvPr>
          <p:cNvSpPr/>
          <p:nvPr/>
        </p:nvSpPr>
        <p:spPr>
          <a:xfrm>
            <a:off x="3537725" y="4548695"/>
            <a:ext cx="357401" cy="3235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FA1E398-9E14-3E46-BD9B-74F39A227851}"/>
              </a:ext>
            </a:extLst>
          </p:cNvPr>
          <p:cNvSpPr/>
          <p:nvPr/>
        </p:nvSpPr>
        <p:spPr>
          <a:xfrm>
            <a:off x="7183171" y="4556145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EF5F25B-E802-F04C-9E1D-C3E7DB3D087F}"/>
              </a:ext>
            </a:extLst>
          </p:cNvPr>
          <p:cNvCxnSpPr>
            <a:cxnSpLocks/>
            <a:stCxn id="15" idx="6"/>
            <a:endCxn id="8" idx="1"/>
          </p:cNvCxnSpPr>
          <p:nvPr/>
        </p:nvCxnSpPr>
        <p:spPr>
          <a:xfrm>
            <a:off x="3895127" y="3812911"/>
            <a:ext cx="760575" cy="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C1F7AA7-E204-7441-9B67-1F4BD9AC5BE6}"/>
              </a:ext>
            </a:extLst>
          </p:cNvPr>
          <p:cNvCxnSpPr>
            <a:cxnSpLocks/>
            <a:stCxn id="14" idx="6"/>
            <a:endCxn id="9" idx="1"/>
          </p:cNvCxnSpPr>
          <p:nvPr/>
        </p:nvCxnSpPr>
        <p:spPr>
          <a:xfrm flipV="1">
            <a:off x="3895128" y="2858693"/>
            <a:ext cx="760574" cy="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9500A21-95B9-6840-94C2-D3DF5D72ACEC}"/>
              </a:ext>
            </a:extLst>
          </p:cNvPr>
          <p:cNvCxnSpPr>
            <a:cxnSpLocks/>
            <a:stCxn id="16" idx="6"/>
            <a:endCxn id="11" idx="1"/>
          </p:cNvCxnSpPr>
          <p:nvPr/>
        </p:nvCxnSpPr>
        <p:spPr>
          <a:xfrm>
            <a:off x="3895126" y="4710474"/>
            <a:ext cx="760576" cy="1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1474AE9-0D15-BA4E-8B4A-55D77C320A24}"/>
              </a:ext>
            </a:extLst>
          </p:cNvPr>
          <p:cNvCxnSpPr>
            <a:cxnSpLocks/>
            <a:stCxn id="27" idx="3"/>
            <a:endCxn id="17" idx="2"/>
          </p:cNvCxnSpPr>
          <p:nvPr/>
        </p:nvCxnSpPr>
        <p:spPr>
          <a:xfrm flipV="1">
            <a:off x="6371496" y="4717924"/>
            <a:ext cx="811675" cy="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AFC7E41-13E3-BD4A-B5A1-611AAB878860}"/>
              </a:ext>
            </a:extLst>
          </p:cNvPr>
          <p:cNvSpPr txBox="1"/>
          <p:nvPr/>
        </p:nvSpPr>
        <p:spPr>
          <a:xfrm>
            <a:off x="4615360" y="213134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GRU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3203A8A-5DCA-E841-ADDB-3A535017CD00}"/>
              </a:ext>
            </a:extLst>
          </p:cNvPr>
          <p:cNvSpPr/>
          <p:nvPr/>
        </p:nvSpPr>
        <p:spPr>
          <a:xfrm>
            <a:off x="5808788" y="3547206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DE600A-077B-EB4E-89F4-F326B7E320C0}"/>
              </a:ext>
            </a:extLst>
          </p:cNvPr>
          <p:cNvSpPr/>
          <p:nvPr/>
        </p:nvSpPr>
        <p:spPr>
          <a:xfrm>
            <a:off x="5814646" y="2584373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CE1D025-E94C-2148-8C46-216FA3D154CB}"/>
              </a:ext>
            </a:extLst>
          </p:cNvPr>
          <p:cNvSpPr/>
          <p:nvPr/>
        </p:nvSpPr>
        <p:spPr>
          <a:xfrm>
            <a:off x="5808788" y="4451055"/>
            <a:ext cx="562708" cy="5486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87372E-3513-9944-89EF-C8F8BD811383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flipH="1">
            <a:off x="6090142" y="3133013"/>
            <a:ext cx="5858" cy="41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1283F7E-77FC-864A-94C1-3E60D9F7EEB7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6090142" y="4095846"/>
            <a:ext cx="0" cy="35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1518A08-B842-7C4C-8B6A-A403247C9685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>
            <a:off x="5218410" y="2858693"/>
            <a:ext cx="596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9168D39C-1BAD-AE48-BE72-89EE3936685A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>
            <a:off x="5218410" y="3821526"/>
            <a:ext cx="590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DE25181-64CB-0542-BA53-C63D53169FB6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5218410" y="4725375"/>
            <a:ext cx="590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E2B67D17-3AB9-AC48-ABA5-5A36F757225D}"/>
              </a:ext>
            </a:extLst>
          </p:cNvPr>
          <p:cNvSpPr/>
          <p:nvPr/>
        </p:nvSpPr>
        <p:spPr>
          <a:xfrm>
            <a:off x="7172581" y="2696914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FDDEE6D-9525-A343-9AF0-DE56EAB73170}"/>
              </a:ext>
            </a:extLst>
          </p:cNvPr>
          <p:cNvCxnSpPr>
            <a:cxnSpLocks/>
            <a:stCxn id="26" idx="3"/>
            <a:endCxn id="47" idx="2"/>
          </p:cNvCxnSpPr>
          <p:nvPr/>
        </p:nvCxnSpPr>
        <p:spPr>
          <a:xfrm>
            <a:off x="6377354" y="2858693"/>
            <a:ext cx="795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>
            <a:extLst>
              <a:ext uri="{FF2B5EF4-FFF2-40B4-BE49-F238E27FC236}">
                <a16:creationId xmlns:a16="http://schemas.microsoft.com/office/drawing/2014/main" id="{59E6C2C8-F847-BE48-90C7-EE9E8D4FB891}"/>
              </a:ext>
            </a:extLst>
          </p:cNvPr>
          <p:cNvSpPr/>
          <p:nvPr/>
        </p:nvSpPr>
        <p:spPr>
          <a:xfrm>
            <a:off x="7172580" y="3652130"/>
            <a:ext cx="357401" cy="3235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0464BF79-EBCF-4948-B8F3-2A703754F599}"/>
              </a:ext>
            </a:extLst>
          </p:cNvPr>
          <p:cNvCxnSpPr>
            <a:cxnSpLocks/>
            <a:stCxn id="25" idx="3"/>
            <a:endCxn id="51" idx="2"/>
          </p:cNvCxnSpPr>
          <p:nvPr/>
        </p:nvCxnSpPr>
        <p:spPr>
          <a:xfrm flipV="1">
            <a:off x="6371496" y="3813909"/>
            <a:ext cx="801084" cy="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4CE94832-30FF-524A-B530-9AA54D71F889}"/>
              </a:ext>
            </a:extLst>
          </p:cNvPr>
          <p:cNvSpPr txBox="1"/>
          <p:nvPr/>
        </p:nvSpPr>
        <p:spPr>
          <a:xfrm>
            <a:off x="5788617" y="213980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GRU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E3C5CE8-CF06-F14E-83F5-026EC7A9CB22}"/>
              </a:ext>
            </a:extLst>
          </p:cNvPr>
          <p:cNvSpPr txBox="1"/>
          <p:nvPr/>
        </p:nvSpPr>
        <p:spPr>
          <a:xfrm>
            <a:off x="2407705" y="2714686"/>
            <a:ext cx="32893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</a:t>
            </a:r>
            <a:endParaRPr lang="fr-FR" dirty="0"/>
          </a:p>
          <a:p>
            <a:endParaRPr lang="fr-FR" dirty="0"/>
          </a:p>
          <a:p>
            <a:endParaRPr lang="fr-FR" sz="1000" dirty="0"/>
          </a:p>
          <a:p>
            <a:endParaRPr lang="fr-FR" dirty="0"/>
          </a:p>
          <a:p>
            <a:r>
              <a:rPr lang="fr-FR" dirty="0"/>
              <a:t>H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</a:t>
            </a:r>
          </a:p>
        </p:txBody>
      </p:sp>
      <p:graphicFrame>
        <p:nvGraphicFramePr>
          <p:cNvPr id="60" name="Graphique 59">
            <a:extLst>
              <a:ext uri="{FF2B5EF4-FFF2-40B4-BE49-F238E27FC236}">
                <a16:creationId xmlns:a16="http://schemas.microsoft.com/office/drawing/2014/main" id="{0E05C3A3-810E-5C48-83EE-FCDCC8EAE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6787392"/>
              </p:ext>
            </p:extLst>
          </p:nvPr>
        </p:nvGraphicFramePr>
        <p:xfrm>
          <a:off x="8238022" y="3939808"/>
          <a:ext cx="3057517" cy="145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ZoneTexte 60">
            <a:extLst>
              <a:ext uri="{FF2B5EF4-FFF2-40B4-BE49-F238E27FC236}">
                <a16:creationId xmlns:a16="http://schemas.microsoft.com/office/drawing/2014/main" id="{0137D5F3-CED6-4E4E-91D9-4958BBF40DD3}"/>
              </a:ext>
            </a:extLst>
          </p:cNvPr>
          <p:cNvSpPr txBox="1"/>
          <p:nvPr/>
        </p:nvSpPr>
        <p:spPr>
          <a:xfrm>
            <a:off x="11295539" y="502780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62" name="Titre 24">
            <a:extLst>
              <a:ext uri="{FF2B5EF4-FFF2-40B4-BE49-F238E27FC236}">
                <a16:creationId xmlns:a16="http://schemas.microsoft.com/office/drawing/2014/main" id="{0D71C2B0-8CB7-7E4A-916B-7BFA541085B9}"/>
              </a:ext>
            </a:extLst>
          </p:cNvPr>
          <p:cNvSpPr txBox="1">
            <a:spLocks/>
          </p:cNvSpPr>
          <p:nvPr/>
        </p:nvSpPr>
        <p:spPr>
          <a:xfrm>
            <a:off x="466175" y="937443"/>
            <a:ext cx="7520538" cy="1130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Generation</a:t>
            </a:r>
            <a:r>
              <a:rPr lang="fr-FR" sz="3600" b="1" dirty="0"/>
              <a:t> of Shakespeare </a:t>
            </a:r>
            <a:r>
              <a:rPr lang="fr-FR" sz="3600" b="1" dirty="0" err="1"/>
              <a:t>texts</a:t>
            </a:r>
            <a:r>
              <a:rPr lang="fr-FR" sz="3600" b="1" dirty="0"/>
              <a:t>:</a:t>
            </a:r>
          </a:p>
          <a:p>
            <a:pPr algn="l"/>
            <a:endParaRPr lang="fr-FR" sz="3600" b="1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C6B8294-1EFF-DD49-B517-6EFF268D465E}"/>
              </a:ext>
            </a:extLst>
          </p:cNvPr>
          <p:cNvSpPr txBox="1"/>
          <p:nvPr/>
        </p:nvSpPr>
        <p:spPr>
          <a:xfrm>
            <a:off x="528638" y="2286000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Architecture:</a:t>
            </a:r>
          </a:p>
        </p:txBody>
      </p:sp>
    </p:spTree>
    <p:extLst>
      <p:ext uri="{BB962C8B-B14F-4D97-AF65-F5344CB8AC3E}">
        <p14:creationId xmlns:p14="http://schemas.microsoft.com/office/powerpoint/2010/main" val="309305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>
            <a:extLst>
              <a:ext uri="{FF2B5EF4-FFF2-40B4-BE49-F238E27FC236}">
                <a16:creationId xmlns:a16="http://schemas.microsoft.com/office/drawing/2014/main" id="{E15E1037-52F6-4995-9A45-AC91A03F5CA4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3)    </a:t>
            </a:r>
            <a:r>
              <a:rPr lang="fr-FR" sz="1800" i="1" dirty="0" err="1"/>
              <a:t>Problem</a:t>
            </a:r>
            <a:r>
              <a:rPr lang="fr-FR" sz="1800" i="1" dirty="0"/>
              <a:t> </a:t>
            </a:r>
            <a:r>
              <a:rPr lang="fr-FR" sz="1800" i="1" dirty="0" err="1"/>
              <a:t>solving</a:t>
            </a:r>
            <a:endParaRPr lang="fr-FR" sz="1800" i="1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272C45F-D2FA-4266-8C32-825634CB939F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68904516-C533-A642-9951-B4AE0E22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6781" y="6478191"/>
            <a:ext cx="2351657" cy="158750"/>
          </a:xfrm>
        </p:spPr>
        <p:txBody>
          <a:bodyPr/>
          <a:lstStyle/>
          <a:p>
            <a:fld id="{7389712C-C67F-48E5-82A4-EAC62050BEAB}" type="slidenum">
              <a:rPr lang="fr-FR" smtClean="0"/>
              <a:t>26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BE587C-7295-D54C-8569-314D4672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44" y="1478625"/>
            <a:ext cx="3987800" cy="3870703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8C6C3A-B300-8741-B04C-C0DADBC85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95" y="2575719"/>
            <a:ext cx="3287488" cy="1706562"/>
          </a:xfrm>
          <a:prstGeom prst="rect">
            <a:avLst/>
          </a:prstGeom>
        </p:spPr>
      </p:pic>
      <p:sp>
        <p:nvSpPr>
          <p:cNvPr id="42" name="Titre 24">
            <a:extLst>
              <a:ext uri="{FF2B5EF4-FFF2-40B4-BE49-F238E27FC236}">
                <a16:creationId xmlns:a16="http://schemas.microsoft.com/office/drawing/2014/main" id="{F5BC9C00-8969-C54F-A34E-2567C696CB38}"/>
              </a:ext>
            </a:extLst>
          </p:cNvPr>
          <p:cNvSpPr txBox="1">
            <a:spLocks/>
          </p:cNvSpPr>
          <p:nvPr/>
        </p:nvSpPr>
        <p:spPr>
          <a:xfrm>
            <a:off x="794788" y="347707"/>
            <a:ext cx="7520538" cy="1130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Result</a:t>
            </a:r>
            <a:endParaRPr lang="fr-FR" sz="3600" b="1" dirty="0"/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D6D8C162-305E-7940-979B-7EA575799FBB}"/>
              </a:ext>
            </a:extLst>
          </p:cNvPr>
          <p:cNvSpPr/>
          <p:nvPr/>
        </p:nvSpPr>
        <p:spPr>
          <a:xfrm>
            <a:off x="272370" y="3128226"/>
            <a:ext cx="2071687" cy="5715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generation</a:t>
            </a:r>
            <a:endParaRPr lang="fr-FR" dirty="0"/>
          </a:p>
        </p:txBody>
      </p:sp>
      <p:sp>
        <p:nvSpPr>
          <p:cNvPr id="44" name="Flèche vers la droite 43">
            <a:extLst>
              <a:ext uri="{FF2B5EF4-FFF2-40B4-BE49-F238E27FC236}">
                <a16:creationId xmlns:a16="http://schemas.microsoft.com/office/drawing/2014/main" id="{E84E610B-E435-3141-97D2-6B13564FF2D5}"/>
              </a:ext>
            </a:extLst>
          </p:cNvPr>
          <p:cNvSpPr/>
          <p:nvPr/>
        </p:nvSpPr>
        <p:spPr>
          <a:xfrm>
            <a:off x="5949470" y="2851972"/>
            <a:ext cx="2071687" cy="112400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Handwriting </a:t>
            </a:r>
            <a:r>
              <a:rPr lang="fr-FR" dirty="0" err="1"/>
              <a:t>generation</a:t>
            </a:r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AA72527-87B3-594F-B8AD-DAA638772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" y="4508363"/>
            <a:ext cx="2828697" cy="19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8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1A752A-DE98-42AE-9C95-698B39DD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27</a:t>
            </a:fld>
            <a:endParaRPr lang="fr-F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B51FCD2-73B4-40CB-A13A-173F87C4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58" y="1121625"/>
            <a:ext cx="4669557" cy="46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94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8F93B2BD-6316-4BED-885E-3949B037B47D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1)   Introduction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79ABFD-538B-4BF6-8255-62045BE5CE51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itre 24">
            <a:extLst>
              <a:ext uri="{FF2B5EF4-FFF2-40B4-BE49-F238E27FC236}">
                <a16:creationId xmlns:a16="http://schemas.microsoft.com/office/drawing/2014/main" id="{F839DEE6-E186-7D49-ADF8-1AABB0EC808F}"/>
              </a:ext>
            </a:extLst>
          </p:cNvPr>
          <p:cNvSpPr txBox="1">
            <a:spLocks/>
          </p:cNvSpPr>
          <p:nvPr/>
        </p:nvSpPr>
        <p:spPr>
          <a:xfrm>
            <a:off x="632407" y="418066"/>
            <a:ext cx="4853620" cy="96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b="1" dirty="0"/>
              <a:t>Handwriting </a:t>
            </a:r>
            <a:r>
              <a:rPr lang="fr-FR" sz="2800" b="1" dirty="0" err="1"/>
              <a:t>synthesis</a:t>
            </a:r>
            <a:endParaRPr lang="fr-FR" sz="28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4FC740D-FC23-AF4F-BE28-04033830B44F}"/>
              </a:ext>
            </a:extLst>
          </p:cNvPr>
          <p:cNvSpPr txBox="1"/>
          <p:nvPr/>
        </p:nvSpPr>
        <p:spPr>
          <a:xfrm>
            <a:off x="5210764" y="2097888"/>
            <a:ext cx="613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a </a:t>
            </a:r>
            <a:r>
              <a:rPr lang="fr-FR" dirty="0" err="1">
                <a:effectLst/>
              </a:rPr>
              <a:t>thing</a:t>
            </a:r>
            <a:r>
              <a:rPr lang="fr-FR" dirty="0">
                <a:effectLst/>
              </a:rPr>
              <a:t> of beauty </a:t>
            </a:r>
            <a:r>
              <a:rPr lang="fr-FR" dirty="0" err="1">
                <a:effectLst/>
              </a:rPr>
              <a:t>is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joy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forever</a:t>
            </a:r>
            <a:r>
              <a:rPr lang="fr-FR" dirty="0">
                <a:effectLst/>
              </a:rPr>
              <a:t> »</a:t>
            </a:r>
            <a:endParaRPr lang="fr-FR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F86223B-639C-DF44-BEF5-D4CC085D9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1"/>
          <a:stretch/>
        </p:blipFill>
        <p:spPr bwMode="auto">
          <a:xfrm>
            <a:off x="2975559" y="5291353"/>
            <a:ext cx="8411581" cy="87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12DD90A-3B14-4244-B106-183B9E51F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45082"/>
          <a:stretch/>
        </p:blipFill>
        <p:spPr bwMode="auto">
          <a:xfrm rot="10800000">
            <a:off x="5809175" y="2794225"/>
            <a:ext cx="2658619" cy="214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81583FF-3068-7A4C-A813-FEB9E6C169A9}"/>
              </a:ext>
            </a:extLst>
          </p:cNvPr>
          <p:cNvSpPr txBox="1"/>
          <p:nvPr/>
        </p:nvSpPr>
        <p:spPr>
          <a:xfrm>
            <a:off x="2043113" y="207050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Input: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02D831-8301-BA4B-BD95-F2342CB682DE}"/>
              </a:ext>
            </a:extLst>
          </p:cNvPr>
          <p:cNvSpPr txBox="1"/>
          <p:nvPr/>
        </p:nvSpPr>
        <p:spPr>
          <a:xfrm>
            <a:off x="1955749" y="555873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6803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D95F7-A165-4036-9188-B345DE6E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Goal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0366DC-A5D1-4E51-ADA7-6A9ABA8C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4</a:t>
            </a:fld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4C788CF-78D6-41CB-950B-7558E494B2B8}"/>
              </a:ext>
            </a:extLst>
          </p:cNvPr>
          <p:cNvCxnSpPr>
            <a:cxnSpLocks/>
          </p:cNvCxnSpPr>
          <p:nvPr/>
        </p:nvCxnSpPr>
        <p:spPr>
          <a:xfrm flipH="1">
            <a:off x="928135" y="1396155"/>
            <a:ext cx="1126386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453B2276-BF90-48FE-B83E-6FDB59464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58" y="1836006"/>
            <a:ext cx="4669557" cy="46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7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8F93B2BD-6316-4BED-885E-3949B037B47D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1)   Goal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79ABFD-538B-4BF6-8255-62045BE5CE51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itre 24">
            <a:extLst>
              <a:ext uri="{FF2B5EF4-FFF2-40B4-BE49-F238E27FC236}">
                <a16:creationId xmlns:a16="http://schemas.microsoft.com/office/drawing/2014/main" id="{F839DEE6-E186-7D49-ADF8-1AABB0EC808F}"/>
              </a:ext>
            </a:extLst>
          </p:cNvPr>
          <p:cNvSpPr txBox="1">
            <a:spLocks/>
          </p:cNvSpPr>
          <p:nvPr/>
        </p:nvSpPr>
        <p:spPr>
          <a:xfrm>
            <a:off x="717742" y="229835"/>
            <a:ext cx="4853620" cy="96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b="1" dirty="0"/>
              <a:t>Design a </a:t>
            </a:r>
            <a:r>
              <a:rPr lang="fr-FR" sz="2800" b="1" dirty="0" err="1"/>
              <a:t>writing</a:t>
            </a:r>
            <a:r>
              <a:rPr lang="fr-FR" sz="2800" b="1" dirty="0"/>
              <a:t> </a:t>
            </a:r>
            <a:r>
              <a:rPr lang="fr-FR" sz="2800" b="1" dirty="0" err="1"/>
              <a:t>smoothener</a:t>
            </a:r>
            <a:endParaRPr lang="fr-FR" sz="2800" b="1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C5A7497-6BE8-6B4A-B0C4-906A61CD2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7" t="-1814"/>
          <a:stretch/>
        </p:blipFill>
        <p:spPr>
          <a:xfrm>
            <a:off x="118374" y="5301726"/>
            <a:ext cx="6337098" cy="362176"/>
          </a:xfrm>
          <a:prstGeom prst="rect">
            <a:avLst/>
          </a:pr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16D504FC-4010-3445-A6A0-16C0332F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1" y="2707105"/>
            <a:ext cx="6034943" cy="56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vers le bas 3">
            <a:extLst>
              <a:ext uri="{FF2B5EF4-FFF2-40B4-BE49-F238E27FC236}">
                <a16:creationId xmlns:a16="http://schemas.microsoft.com/office/drawing/2014/main" id="{A65E1B9E-6028-6548-AE76-6C3DB629D5B7}"/>
              </a:ext>
            </a:extLst>
          </p:cNvPr>
          <p:cNvSpPr/>
          <p:nvPr/>
        </p:nvSpPr>
        <p:spPr>
          <a:xfrm>
            <a:off x="2922266" y="3590621"/>
            <a:ext cx="365367" cy="130210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788A670-5B58-824A-8B4E-165EBB8720D0}"/>
              </a:ext>
            </a:extLst>
          </p:cNvPr>
          <p:cNvCxnSpPr/>
          <p:nvPr/>
        </p:nvCxnSpPr>
        <p:spPr>
          <a:xfrm>
            <a:off x="6726934" y="1571625"/>
            <a:ext cx="0" cy="5614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206A503-A1F7-FD4C-9661-7827193C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582" y="2099181"/>
            <a:ext cx="3987800" cy="3870703"/>
          </a:xfrm>
          <a:prstGeom prst="rect">
            <a:avLst/>
          </a:prstGeom>
        </p:spPr>
      </p:pic>
      <p:sp>
        <p:nvSpPr>
          <p:cNvPr id="12" name="Titre 24">
            <a:extLst>
              <a:ext uri="{FF2B5EF4-FFF2-40B4-BE49-F238E27FC236}">
                <a16:creationId xmlns:a16="http://schemas.microsoft.com/office/drawing/2014/main" id="{648C44A7-D544-E04E-A138-0E3850B6FC93}"/>
              </a:ext>
            </a:extLst>
          </p:cNvPr>
          <p:cNvSpPr txBox="1">
            <a:spLocks/>
          </p:cNvSpPr>
          <p:nvPr/>
        </p:nvSpPr>
        <p:spPr>
          <a:xfrm>
            <a:off x="7084892" y="334170"/>
            <a:ext cx="4853620" cy="96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b="1" dirty="0"/>
              <a:t>Shakespeare </a:t>
            </a:r>
            <a:r>
              <a:rPr lang="fr-FR" sz="2800" b="1" dirty="0" err="1"/>
              <a:t>texts</a:t>
            </a:r>
            <a:r>
              <a:rPr lang="fr-FR" sz="2800" b="1" dirty="0"/>
              <a:t> </a:t>
            </a:r>
            <a:r>
              <a:rPr lang="fr-FR" sz="2800" b="1" dirty="0" err="1"/>
              <a:t>generation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98365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785F73-3596-4759-8DC6-11995FB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89FEAB-6C34-48FD-BA7F-44F03867B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0" lvl="1" indent="-457200">
              <a:buFont typeface="+mj-lt"/>
              <a:buAutoNum type="arabicParenR"/>
            </a:pPr>
            <a:r>
              <a:rPr lang="fr-FR" dirty="0" err="1">
                <a:latin typeface="+mj-lt"/>
              </a:rPr>
              <a:t>Prediction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models</a:t>
            </a:r>
            <a:endParaRPr lang="fr-FR" dirty="0">
              <a:latin typeface="+mj-lt"/>
            </a:endParaRPr>
          </a:p>
          <a:p>
            <a:pPr marL="914400" lvl="1" indent="-457200">
              <a:buFont typeface="+mj-lt"/>
              <a:buAutoNum type="arabicParenR"/>
            </a:pPr>
            <a:endParaRPr lang="fr-FR" dirty="0">
              <a:latin typeface="+mj-lt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fr-FR" dirty="0" err="1">
                <a:latin typeface="+mj-lt"/>
              </a:rPr>
              <a:t>Sampling</a:t>
            </a:r>
            <a:endParaRPr lang="fr-FR" dirty="0">
              <a:latin typeface="+mj-lt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fr-FR" dirty="0" err="1">
                <a:latin typeface="+mj-lt"/>
              </a:rPr>
              <a:t>Unbiased</a:t>
            </a:r>
            <a:endParaRPr lang="fr-FR" dirty="0">
              <a:latin typeface="+mj-lt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fr-FR" dirty="0" err="1">
                <a:latin typeface="+mj-lt"/>
              </a:rPr>
              <a:t>Biased</a:t>
            </a:r>
            <a:endParaRPr lang="fr-FR" dirty="0">
              <a:latin typeface="+mj-lt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fr-FR" dirty="0" err="1">
                <a:latin typeface="+mj-lt"/>
              </a:rPr>
              <a:t>Primed</a:t>
            </a:r>
            <a:endParaRPr lang="fr-FR" dirty="0">
              <a:latin typeface="+mj-lt"/>
            </a:endParaRPr>
          </a:p>
          <a:p>
            <a:pPr marL="914400" lvl="2" indent="0">
              <a:buNone/>
            </a:pPr>
            <a:endParaRPr lang="fr-FR" dirty="0">
              <a:latin typeface="+mj-lt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fr-FR" dirty="0" err="1">
                <a:latin typeface="+mj-lt"/>
              </a:rPr>
              <a:t>Problem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solving</a:t>
            </a:r>
            <a:endParaRPr lang="fr-FR" dirty="0">
              <a:latin typeface="+mj-lt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fr-FR" dirty="0" err="1">
                <a:latin typeface="+mj-lt"/>
              </a:rPr>
              <a:t>Writing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smoothener</a:t>
            </a:r>
            <a:endParaRPr lang="fr-FR" dirty="0">
              <a:latin typeface="+mj-lt"/>
            </a:endParaRPr>
          </a:p>
          <a:p>
            <a:pPr marL="1371600" lvl="2" indent="-457200">
              <a:buFont typeface="+mj-lt"/>
              <a:buAutoNum type="alphaLcParenR"/>
            </a:pPr>
            <a:r>
              <a:rPr lang="fr-FR" dirty="0">
                <a:latin typeface="+mj-lt"/>
              </a:rPr>
              <a:t>Shakespeare </a:t>
            </a:r>
            <a:r>
              <a:rPr lang="fr-FR" dirty="0" err="1">
                <a:latin typeface="+mj-lt"/>
              </a:rPr>
              <a:t>texts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generation</a:t>
            </a:r>
            <a:r>
              <a:rPr lang="fr-FR" dirty="0">
                <a:latin typeface="+mj-lt"/>
              </a:rPr>
              <a:t> </a:t>
            </a:r>
          </a:p>
          <a:p>
            <a:pPr marL="457200" lvl="1" indent="0">
              <a:buNone/>
            </a:pPr>
            <a:endParaRPr lang="fr-FR" dirty="0">
              <a:latin typeface="+mj-lt"/>
            </a:endParaRPr>
          </a:p>
          <a:p>
            <a:pPr marL="457200" lvl="1" indent="0">
              <a:buNone/>
            </a:pPr>
            <a:r>
              <a:rPr lang="fr-FR" dirty="0">
                <a:latin typeface="+mj-lt"/>
              </a:rPr>
              <a:t>	Conclusion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9F580-1013-4B6C-8629-0776B3C4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3F9410-D05C-4849-80A5-46C1D1C0B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431" y="365125"/>
            <a:ext cx="1388760" cy="21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7362B-8965-4AEC-AEC1-A369FB9F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	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BA789C-D61F-46CE-99E0-4D00825B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712C-C67F-48E5-82A4-EAC62050BEAB}" type="slidenum">
              <a:rPr lang="fr-FR" smtClean="0"/>
              <a:t>7</a:t>
            </a:fld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46C732D-89C3-4294-AF61-5CCAC29AD839}"/>
              </a:ext>
            </a:extLst>
          </p:cNvPr>
          <p:cNvCxnSpPr>
            <a:cxnSpLocks/>
          </p:cNvCxnSpPr>
          <p:nvPr/>
        </p:nvCxnSpPr>
        <p:spPr>
          <a:xfrm flipH="1">
            <a:off x="928135" y="1396155"/>
            <a:ext cx="1126386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741C1E19-B48A-43A4-AE68-88331322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58" y="1836006"/>
            <a:ext cx="4669557" cy="46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40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8F93B2BD-6316-4BED-885E-3949B037B47D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1)    </a:t>
            </a:r>
            <a:r>
              <a:rPr lang="fr-FR" sz="1800" i="1" dirty="0" err="1"/>
              <a:t>Prediction</a:t>
            </a:r>
            <a:r>
              <a:rPr lang="fr-FR" sz="1800" i="1" dirty="0"/>
              <a:t> </a:t>
            </a:r>
            <a:r>
              <a:rPr lang="fr-FR" sz="1800" i="1" dirty="0" err="1"/>
              <a:t>models</a:t>
            </a:r>
            <a:endParaRPr lang="fr-FR" sz="1800" i="1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79ABFD-538B-4BF6-8255-62045BE5CE51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re 24">
            <a:extLst>
              <a:ext uri="{FF2B5EF4-FFF2-40B4-BE49-F238E27FC236}">
                <a16:creationId xmlns:a16="http://schemas.microsoft.com/office/drawing/2014/main" id="{467BBC53-B463-4ABD-816B-A20C4AD679D9}"/>
              </a:ext>
            </a:extLst>
          </p:cNvPr>
          <p:cNvSpPr txBox="1">
            <a:spLocks/>
          </p:cNvSpPr>
          <p:nvPr/>
        </p:nvSpPr>
        <p:spPr>
          <a:xfrm>
            <a:off x="915977" y="4064991"/>
            <a:ext cx="4853620" cy="1445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b="1" dirty="0" err="1"/>
              <a:t>Conditional</a:t>
            </a:r>
            <a:r>
              <a:rPr lang="fr-FR" sz="2800" b="1" dirty="0"/>
              <a:t> model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7A01C3-36A8-8A43-9906-C2EBBCA4D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20" y="366561"/>
            <a:ext cx="7813671" cy="29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0EE425-6AD4-F043-AE39-0BFB0057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48" y="3268200"/>
            <a:ext cx="7133161" cy="35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112D708-D78F-5D4C-9736-2616BC8B7B62}"/>
              </a:ext>
            </a:extLst>
          </p:cNvPr>
          <p:cNvCxnSpPr>
            <a:cxnSpLocks/>
          </p:cNvCxnSpPr>
          <p:nvPr/>
        </p:nvCxnSpPr>
        <p:spPr>
          <a:xfrm flipH="1">
            <a:off x="-11051" y="3271444"/>
            <a:ext cx="12191998" cy="1885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re 24">
            <a:extLst>
              <a:ext uri="{FF2B5EF4-FFF2-40B4-BE49-F238E27FC236}">
                <a16:creationId xmlns:a16="http://schemas.microsoft.com/office/drawing/2014/main" id="{73BB5BBB-E127-334C-96A9-023A46FDF292}"/>
              </a:ext>
            </a:extLst>
          </p:cNvPr>
          <p:cNvSpPr txBox="1">
            <a:spLocks/>
          </p:cNvSpPr>
          <p:nvPr/>
        </p:nvSpPr>
        <p:spPr>
          <a:xfrm>
            <a:off x="803937" y="1278532"/>
            <a:ext cx="4853620" cy="96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b="1" dirty="0" err="1"/>
              <a:t>Unconditional</a:t>
            </a:r>
            <a:r>
              <a:rPr lang="fr-FR" sz="2800" b="1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00421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8F93B2BD-6316-4BED-885E-3949B037B47D}"/>
              </a:ext>
            </a:extLst>
          </p:cNvPr>
          <p:cNvSpPr txBox="1">
            <a:spLocks/>
          </p:cNvSpPr>
          <p:nvPr/>
        </p:nvSpPr>
        <p:spPr>
          <a:xfrm>
            <a:off x="-8707" y="-4633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i="1" dirty="0"/>
              <a:t>1)    </a:t>
            </a:r>
            <a:r>
              <a:rPr lang="fr-FR" sz="1800" i="1" dirty="0" err="1"/>
              <a:t>Prediction</a:t>
            </a:r>
            <a:r>
              <a:rPr lang="fr-FR" sz="1800" i="1" dirty="0"/>
              <a:t> </a:t>
            </a:r>
            <a:r>
              <a:rPr lang="fr-FR" sz="1800" i="1" dirty="0" err="1"/>
              <a:t>models</a:t>
            </a:r>
            <a:endParaRPr lang="fr-FR" sz="1800" i="1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79ABFD-538B-4BF6-8255-62045BE5CE51}"/>
              </a:ext>
            </a:extLst>
          </p:cNvPr>
          <p:cNvCxnSpPr>
            <a:cxnSpLocks/>
          </p:cNvCxnSpPr>
          <p:nvPr/>
        </p:nvCxnSpPr>
        <p:spPr>
          <a:xfrm flipH="1">
            <a:off x="-8707" y="347707"/>
            <a:ext cx="12191998" cy="18854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E161D34-7C8C-934D-8B24-FCFB6EAC3AB8}"/>
              </a:ext>
            </a:extLst>
          </p:cNvPr>
          <p:cNvGrpSpPr/>
          <p:nvPr/>
        </p:nvGrpSpPr>
        <p:grpSpPr>
          <a:xfrm>
            <a:off x="2875154" y="2331416"/>
            <a:ext cx="729720" cy="2759040"/>
            <a:chOff x="2101431" y="1796843"/>
            <a:chExt cx="729720" cy="27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DDA5BF3A-5431-D04C-9FCD-EC40550B27CD}"/>
                    </a:ext>
                  </a:extLst>
                </p14:cNvPr>
                <p14:cNvContentPartPr/>
                <p14:nvPr/>
              </p14:nvContentPartPr>
              <p14:xfrm>
                <a:off x="2101431" y="1796843"/>
                <a:ext cx="234360" cy="2759040"/>
              </p14:xfrm>
            </p:contentPart>
          </mc:Choice>
          <mc:Fallback xmlns=""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DDA5BF3A-5431-D04C-9FCD-EC40550B27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3791" y="1778843"/>
                  <a:ext cx="270000" cy="27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4E8976C0-2C45-DC42-87B4-7FE40B26B648}"/>
                    </a:ext>
                  </a:extLst>
                </p14:cNvPr>
                <p14:cNvContentPartPr/>
                <p14:nvPr/>
              </p14:nvContentPartPr>
              <p14:xfrm>
                <a:off x="2125551" y="2305163"/>
                <a:ext cx="705600" cy="178560"/>
              </p14:xfrm>
            </p:contentPart>
          </mc:Choice>
          <mc:Fallback xmlns=""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4E8976C0-2C45-DC42-87B4-7FE40B26B6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7911" y="2287523"/>
                  <a:ext cx="7412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68AA40F-9D3D-0941-BA75-A9EACCCEB046}"/>
              </a:ext>
            </a:extLst>
          </p:cNvPr>
          <p:cNvGrpSpPr/>
          <p:nvPr/>
        </p:nvGrpSpPr>
        <p:grpSpPr>
          <a:xfrm>
            <a:off x="5126954" y="2234576"/>
            <a:ext cx="1254240" cy="2857320"/>
            <a:chOff x="4353231" y="1700003"/>
            <a:chExt cx="1254240" cy="28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Encre 21">
                  <a:extLst>
                    <a:ext uri="{FF2B5EF4-FFF2-40B4-BE49-F238E27FC236}">
                      <a16:creationId xmlns:a16="http://schemas.microsoft.com/office/drawing/2014/main" id="{CF90AEEB-2B12-9643-85BE-0E8AA983BC99}"/>
                    </a:ext>
                  </a:extLst>
                </p14:cNvPr>
                <p14:cNvContentPartPr/>
                <p14:nvPr/>
              </p14:nvContentPartPr>
              <p14:xfrm>
                <a:off x="4370151" y="1700003"/>
                <a:ext cx="55800" cy="2813040"/>
              </p14:xfrm>
            </p:contentPart>
          </mc:Choice>
          <mc:Fallback xmlns="">
            <p:pic>
              <p:nvPicPr>
                <p:cNvPr id="22" name="Encre 21">
                  <a:extLst>
                    <a:ext uri="{FF2B5EF4-FFF2-40B4-BE49-F238E27FC236}">
                      <a16:creationId xmlns:a16="http://schemas.microsoft.com/office/drawing/2014/main" id="{CF90AEEB-2B12-9643-85BE-0E8AA983BC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2511" y="1682363"/>
                  <a:ext cx="91440" cy="28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B690C6BB-5FF4-8B4C-B732-613FCEA6AA64}"/>
                    </a:ext>
                  </a:extLst>
                </p14:cNvPr>
                <p14:cNvContentPartPr/>
                <p14:nvPr/>
              </p14:nvContentPartPr>
              <p14:xfrm>
                <a:off x="4353231" y="3280043"/>
                <a:ext cx="1254240" cy="1277280"/>
              </p14:xfrm>
            </p:contentPart>
          </mc:Choice>
          <mc:Fallback xmlns=""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B690C6BB-5FF4-8B4C-B732-613FCEA6AA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35591" y="3262043"/>
                  <a:ext cx="1289880" cy="13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E2CC4C34-28F0-A047-9D6E-51167F4D178C}"/>
                  </a:ext>
                </a:extLst>
              </p14:cNvPr>
              <p14:cNvContentPartPr/>
              <p14:nvPr/>
            </p14:nvContentPartPr>
            <p14:xfrm>
              <a:off x="7709234" y="3633896"/>
              <a:ext cx="1242000" cy="133452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E2CC4C34-28F0-A047-9D6E-51167F4D17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91234" y="3616256"/>
                <a:ext cx="1277640" cy="13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9C7106B6-75FE-3149-AC82-8C2686363E71}"/>
                  </a:ext>
                </a:extLst>
              </p14:cNvPr>
              <p14:cNvContentPartPr/>
              <p14:nvPr/>
            </p14:nvContentPartPr>
            <p14:xfrm>
              <a:off x="2862554" y="2317376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9C7106B6-75FE-3149-AC82-8C2686363E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99554" y="22543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B2A5B939-14E8-3A42-A03A-B419102D115B}"/>
                  </a:ext>
                </a:extLst>
              </p14:cNvPr>
              <p14:cNvContentPartPr/>
              <p14:nvPr/>
            </p14:nvContentPartPr>
            <p14:xfrm>
              <a:off x="2883434" y="2776376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B2A5B939-14E8-3A42-A03A-B419102D11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20794" y="27133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3A815DDA-F7B5-3F4F-AE25-784ED689EF93}"/>
                  </a:ext>
                </a:extLst>
              </p14:cNvPr>
              <p14:cNvContentPartPr/>
              <p14:nvPr/>
            </p14:nvContentPartPr>
            <p14:xfrm>
              <a:off x="2941394" y="3407816"/>
              <a:ext cx="360" cy="36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3A815DDA-F7B5-3F4F-AE25-784ED689EF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78394" y="33448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E8A899AB-4596-9E48-9356-B7380E0B0785}"/>
                  </a:ext>
                </a:extLst>
              </p14:cNvPr>
              <p14:cNvContentPartPr/>
              <p14:nvPr/>
            </p14:nvContentPartPr>
            <p14:xfrm>
              <a:off x="3059834" y="3955016"/>
              <a:ext cx="360" cy="36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E8A899AB-4596-9E48-9356-B7380E0B07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7194" y="38920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5A1B84E6-D3C1-C34E-A9EA-6C10F0D5AAD6}"/>
                  </a:ext>
                </a:extLst>
              </p14:cNvPr>
              <p14:cNvContentPartPr/>
              <p14:nvPr/>
            </p14:nvContentPartPr>
            <p14:xfrm>
              <a:off x="3109514" y="4513376"/>
              <a:ext cx="360" cy="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5A1B84E6-D3C1-C34E-A9EA-6C10F0D5AA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6874" y="44507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FA85B544-44DC-BC41-87D0-F2E0406D7AAB}"/>
                  </a:ext>
                </a:extLst>
              </p14:cNvPr>
              <p14:cNvContentPartPr/>
              <p14:nvPr/>
            </p14:nvContentPartPr>
            <p14:xfrm>
              <a:off x="3078554" y="5108096"/>
              <a:ext cx="360" cy="36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FA85B544-44DC-BC41-87D0-F2E0406D7A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15554" y="50454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30631D80-52CD-BD44-BC82-E518E5715BFE}"/>
                  </a:ext>
                </a:extLst>
              </p14:cNvPr>
              <p14:cNvContentPartPr/>
              <p14:nvPr/>
            </p14:nvContentPartPr>
            <p14:xfrm>
              <a:off x="3145154" y="2997056"/>
              <a:ext cx="360" cy="36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30631D80-52CD-BD44-BC82-E518E5715B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82154" y="29344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EB75D5C7-8487-6640-9400-4FFD30400BCB}"/>
                  </a:ext>
                </a:extLst>
              </p14:cNvPr>
              <p14:cNvContentPartPr/>
              <p14:nvPr/>
            </p14:nvContentPartPr>
            <p14:xfrm>
              <a:off x="3612794" y="2839376"/>
              <a:ext cx="360" cy="36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EB75D5C7-8487-6640-9400-4FFD30400B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9794" y="27767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16FCCDF2-5C17-E143-ACAF-F5A382C3B0F5}"/>
                  </a:ext>
                </a:extLst>
              </p14:cNvPr>
              <p14:cNvContentPartPr/>
              <p14:nvPr/>
            </p14:nvContentPartPr>
            <p14:xfrm>
              <a:off x="5142794" y="2239976"/>
              <a:ext cx="360" cy="36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16FCCDF2-5C17-E143-ACAF-F5A382C3B0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9794" y="21773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73EC1930-BA53-894D-BF50-59E044F0139C}"/>
                  </a:ext>
                </a:extLst>
              </p14:cNvPr>
              <p14:cNvContentPartPr/>
              <p14:nvPr/>
            </p14:nvContentPartPr>
            <p14:xfrm>
              <a:off x="5120474" y="2674136"/>
              <a:ext cx="360" cy="360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73EC1930-BA53-894D-BF50-59E044F013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7474" y="2611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5189D479-A3BC-9545-A95D-A7C5B54D04ED}"/>
                  </a:ext>
                </a:extLst>
              </p14:cNvPr>
              <p14:cNvContentPartPr/>
              <p14:nvPr/>
            </p14:nvContentPartPr>
            <p14:xfrm>
              <a:off x="5136674" y="3074816"/>
              <a:ext cx="360" cy="360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5189D479-A3BC-9545-A95D-A7C5B54D04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674" y="30121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902505D6-88E0-BC41-B77E-6D479597520C}"/>
                  </a:ext>
                </a:extLst>
              </p14:cNvPr>
              <p14:cNvContentPartPr/>
              <p14:nvPr/>
            </p14:nvContentPartPr>
            <p14:xfrm>
              <a:off x="5143514" y="3446696"/>
              <a:ext cx="360" cy="36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902505D6-88E0-BC41-B77E-6D47959752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80874" y="33836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9E8179AE-92D3-BA45-BF32-79FC03176800}"/>
                  </a:ext>
                </a:extLst>
              </p14:cNvPr>
              <p14:cNvContentPartPr/>
              <p14:nvPr/>
            </p14:nvContentPartPr>
            <p14:xfrm>
              <a:off x="5169074" y="3837296"/>
              <a:ext cx="360" cy="360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9E8179AE-92D3-BA45-BF32-79FC031768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6074" y="37746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CBB3B426-41D2-C44E-AF50-332E0F3A2906}"/>
                  </a:ext>
                </a:extLst>
              </p14:cNvPr>
              <p14:cNvContentPartPr/>
              <p14:nvPr/>
            </p14:nvContentPartPr>
            <p14:xfrm>
              <a:off x="5168714" y="4366856"/>
              <a:ext cx="360" cy="36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CBB3B426-41D2-C44E-AF50-332E0F3A29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5714" y="43038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BF66173C-5D39-FD40-A86D-C3C3B081E07B}"/>
                  </a:ext>
                </a:extLst>
              </p14:cNvPr>
              <p14:cNvContentPartPr/>
              <p14:nvPr/>
            </p14:nvContentPartPr>
            <p14:xfrm>
              <a:off x="5177354" y="5034296"/>
              <a:ext cx="360" cy="36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BF66173C-5D39-FD40-A86D-C3C3B081E0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14354" y="49712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287A301B-95B1-CA4E-BE5F-FDF083D50AA6}"/>
                  </a:ext>
                </a:extLst>
              </p14:cNvPr>
              <p14:cNvContentPartPr/>
              <p14:nvPr/>
            </p14:nvContentPartPr>
            <p14:xfrm>
              <a:off x="5555714" y="3884456"/>
              <a:ext cx="360" cy="360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287A301B-95B1-CA4E-BE5F-FDF083D50A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3074" y="38218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AC5E7160-A1ED-5847-90BB-41A49125CBAE}"/>
                  </a:ext>
                </a:extLst>
              </p14:cNvPr>
              <p14:cNvContentPartPr/>
              <p14:nvPr/>
            </p14:nvContentPartPr>
            <p14:xfrm>
              <a:off x="6026954" y="3854216"/>
              <a:ext cx="360" cy="360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AC5E7160-A1ED-5847-90BB-41A49125CB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63954" y="37915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63D915A3-AD07-6347-8C48-96FABB359420}"/>
                  </a:ext>
                </a:extLst>
              </p14:cNvPr>
              <p14:cNvContentPartPr/>
              <p14:nvPr/>
            </p14:nvContentPartPr>
            <p14:xfrm>
              <a:off x="6300914" y="4198736"/>
              <a:ext cx="360" cy="360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63D915A3-AD07-6347-8C48-96FABB3594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37914" y="41360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Ellipse 43">
            <a:extLst>
              <a:ext uri="{FF2B5EF4-FFF2-40B4-BE49-F238E27FC236}">
                <a16:creationId xmlns:a16="http://schemas.microsoft.com/office/drawing/2014/main" id="{E97E8737-1B23-AC4E-A7AA-E5672136A4B7}"/>
              </a:ext>
            </a:extLst>
          </p:cNvPr>
          <p:cNvSpPr/>
          <p:nvPr/>
        </p:nvSpPr>
        <p:spPr>
          <a:xfrm>
            <a:off x="6030213" y="4460456"/>
            <a:ext cx="598929" cy="534240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6533"/>
                </a:schemeClr>
              </a:gs>
              <a:gs pos="100000">
                <a:schemeClr val="accent2">
                  <a:lumMod val="105000"/>
                  <a:satMod val="103000"/>
                  <a:tint val="73000"/>
                  <a:alpha val="63305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C61710BE-5C20-4343-8D27-488C0CA3EEBA}"/>
              </a:ext>
            </a:extLst>
          </p:cNvPr>
          <p:cNvSpPr/>
          <p:nvPr/>
        </p:nvSpPr>
        <p:spPr>
          <a:xfrm>
            <a:off x="6259750" y="4436696"/>
            <a:ext cx="598929" cy="534240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56533"/>
                </a:schemeClr>
              </a:gs>
              <a:gs pos="100000">
                <a:schemeClr val="accent2">
                  <a:lumMod val="105000"/>
                  <a:satMod val="103000"/>
                  <a:tint val="73000"/>
                  <a:alpha val="63305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itre 24">
            <a:extLst>
              <a:ext uri="{FF2B5EF4-FFF2-40B4-BE49-F238E27FC236}">
                <a16:creationId xmlns:a16="http://schemas.microsoft.com/office/drawing/2014/main" id="{F839DEE6-E186-7D49-ADF8-1AABB0EC808F}"/>
              </a:ext>
            </a:extLst>
          </p:cNvPr>
          <p:cNvSpPr txBox="1">
            <a:spLocks/>
          </p:cNvSpPr>
          <p:nvPr/>
        </p:nvSpPr>
        <p:spPr>
          <a:xfrm>
            <a:off x="632407" y="418066"/>
            <a:ext cx="4853620" cy="967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b="1" dirty="0" err="1"/>
              <a:t>Next</a:t>
            </a:r>
            <a:r>
              <a:rPr lang="fr-FR" sz="2800" b="1" dirty="0"/>
              <a:t> point </a:t>
            </a:r>
            <a:r>
              <a:rPr lang="fr-FR" sz="2800" b="1" dirty="0" err="1"/>
              <a:t>prediction</a:t>
            </a:r>
            <a:endParaRPr lang="fr-FR" sz="2800" b="1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DCB5142-2C9B-754D-B40B-D4D5629CD770}"/>
              </a:ext>
            </a:extLst>
          </p:cNvPr>
          <p:cNvSpPr txBox="1"/>
          <p:nvPr/>
        </p:nvSpPr>
        <p:spPr>
          <a:xfrm>
            <a:off x="5948220" y="5923870"/>
            <a:ext cx="184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Gaussian</a:t>
            </a:r>
            <a:r>
              <a:rPr lang="fr-FR" dirty="0"/>
              <a:t> mixture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62D16D91-2DCE-1E42-A6FC-120EAD324840}"/>
              </a:ext>
            </a:extLst>
          </p:cNvPr>
          <p:cNvCxnSpPr>
            <a:stCxn id="45" idx="0"/>
          </p:cNvCxnSpPr>
          <p:nvPr/>
        </p:nvCxnSpPr>
        <p:spPr>
          <a:xfrm flipH="1" flipV="1">
            <a:off x="6559214" y="5131496"/>
            <a:ext cx="310509" cy="792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684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6BA05A04F5741927744E163556F04" ma:contentTypeVersion="2" ma:contentTypeDescription="Crée un document." ma:contentTypeScope="" ma:versionID="97997453b6690cb524d880d73384dac6">
  <xsd:schema xmlns:xsd="http://www.w3.org/2001/XMLSchema" xmlns:xs="http://www.w3.org/2001/XMLSchema" xmlns:p="http://schemas.microsoft.com/office/2006/metadata/properties" xmlns:ns3="2c8f106f-8c1f-4f11-b850-424b64e0ce1e" targetNamespace="http://schemas.microsoft.com/office/2006/metadata/properties" ma:root="true" ma:fieldsID="68a39f087b3f3c185edd85d666f0c1a5" ns3:_="">
    <xsd:import namespace="2c8f106f-8c1f-4f11-b850-424b64e0ce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f106f-8c1f-4f11-b850-424b64e0c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E47284-0ED5-449D-B5F0-1CB854A44481}">
  <ds:schemaRefs>
    <ds:schemaRef ds:uri="2c8f106f-8c1f-4f11-b850-424b64e0ce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371492-710C-46C9-AE65-C56E667E7B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78D172-2EE0-4964-90CD-367142799EB2}">
  <ds:schemaRefs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c8f106f-8c1f-4f11-b850-424b64e0ce1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2438</TotalTime>
  <Words>506</Words>
  <Application>Microsoft Macintosh PowerPoint</Application>
  <PresentationFormat>Grand écran</PresentationFormat>
  <Paragraphs>157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Présentation PowerPoint</vt:lpstr>
      <vt:lpstr>Introduction</vt:lpstr>
      <vt:lpstr>Présentation PowerPoint</vt:lpstr>
      <vt:lpstr>Goal</vt:lpstr>
      <vt:lpstr>Présentation PowerPoint</vt:lpstr>
      <vt:lpstr>Contents</vt:lpstr>
      <vt:lpstr>1) Prediction models</vt:lpstr>
      <vt:lpstr>Présentation PowerPoint</vt:lpstr>
      <vt:lpstr>Présentation PowerPoint</vt:lpstr>
      <vt:lpstr>Présentation PowerPoint</vt:lpstr>
      <vt:lpstr>Présentation PowerPoint</vt:lpstr>
      <vt:lpstr>2) Sampling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3) Problems solving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Huot  X2019</dc:creator>
  <cp:lastModifiedBy>Nicolas Huot  X2019</cp:lastModifiedBy>
  <cp:revision>15</cp:revision>
  <dcterms:created xsi:type="dcterms:W3CDTF">2021-12-13T15:48:34Z</dcterms:created>
  <dcterms:modified xsi:type="dcterms:W3CDTF">2022-03-08T13:59:58Z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0x0101003FD6BA05A04F5741927744E163556F04</vt:lpwstr>
  </property>
</Properties>
</file>